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311" r:id="rId3"/>
    <p:sldId id="312" r:id="rId4"/>
    <p:sldId id="313" r:id="rId5"/>
    <p:sldId id="314" r:id="rId6"/>
    <p:sldId id="315" r:id="rId7"/>
    <p:sldId id="317" r:id="rId8"/>
    <p:sldId id="319" r:id="rId9"/>
    <p:sldId id="316" r:id="rId10"/>
    <p:sldId id="335" r:id="rId11"/>
    <p:sldId id="320" r:id="rId12"/>
    <p:sldId id="321" r:id="rId13"/>
    <p:sldId id="322" r:id="rId14"/>
    <p:sldId id="328" r:id="rId15"/>
    <p:sldId id="333" r:id="rId16"/>
    <p:sldId id="323" r:id="rId17"/>
    <p:sldId id="327" r:id="rId18"/>
    <p:sldId id="336" r:id="rId19"/>
    <p:sldId id="326" r:id="rId20"/>
    <p:sldId id="324" r:id="rId21"/>
    <p:sldId id="325" r:id="rId22"/>
    <p:sldId id="332" r:id="rId23"/>
    <p:sldId id="331" r:id="rId24"/>
    <p:sldId id="329" r:id="rId25"/>
    <p:sldId id="330" r:id="rId2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D32E558-8179-4837-AD42-C6C0ECF0BA2F}">
          <p14:sldIdLst>
            <p14:sldId id="256"/>
            <p14:sldId id="311"/>
            <p14:sldId id="312"/>
            <p14:sldId id="313"/>
            <p14:sldId id="314"/>
            <p14:sldId id="315"/>
            <p14:sldId id="317"/>
            <p14:sldId id="319"/>
            <p14:sldId id="316"/>
            <p14:sldId id="335"/>
            <p14:sldId id="320"/>
            <p14:sldId id="321"/>
            <p14:sldId id="322"/>
            <p14:sldId id="328"/>
            <p14:sldId id="333"/>
            <p14:sldId id="323"/>
            <p14:sldId id="327"/>
            <p14:sldId id="336"/>
            <p14:sldId id="326"/>
            <p14:sldId id="324"/>
            <p14:sldId id="325"/>
            <p14:sldId id="332"/>
            <p14:sldId id="331"/>
          </p14:sldIdLst>
        </p14:section>
        <p14:section name="Untitled Section" id="{89F32AED-BB75-4C72-A2DD-A85432CBAE06}">
          <p14:sldIdLst>
            <p14:sldId id="329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38D1"/>
    <a:srgbClr val="000000"/>
    <a:srgbClr val="7939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7A10C5-0111-4BA7-9953-B0175AC442DB}" v="1" dt="2024-11-28T15:31:42.6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76998" autoAdjust="0"/>
  </p:normalViewPr>
  <p:slideViewPr>
    <p:cSldViewPr snapToGrid="0">
      <p:cViewPr varScale="1">
        <p:scale>
          <a:sx n="81" d="100"/>
          <a:sy n="81" d="100"/>
        </p:scale>
        <p:origin x="240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786" y="-96"/>
      </p:cViewPr>
      <p:guideLst>
        <p:guide orient="horz" pos="3024"/>
        <p:guide pos="2304"/>
      </p:guideLst>
    </p:cSldViewPr>
  </p:notesViewPr>
  <p:gridSpacing cx="75895" cy="7589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Rossetti" userId="b78ffeaa6130f024" providerId="LiveId" clId="{F26EED2C-D771-4CD5-A2AD-F73D1C78BC15}"/>
    <pc:docChg chg="undo custSel addSld delSld modSld sldOrd modSection">
      <pc:chgData name="David Rossetti" userId="b78ffeaa6130f024" providerId="LiveId" clId="{F26EED2C-D771-4CD5-A2AD-F73D1C78BC15}" dt="2024-06-11T20:45:55.172" v="6560" actId="313"/>
      <pc:docMkLst>
        <pc:docMk/>
      </pc:docMkLst>
      <pc:sldChg chg="modSp mod modNotesTx">
        <pc:chgData name="David Rossetti" userId="b78ffeaa6130f024" providerId="LiveId" clId="{F26EED2C-D771-4CD5-A2AD-F73D1C78BC15}" dt="2024-06-09T18:59:48.807" v="3701" actId="255"/>
        <pc:sldMkLst>
          <pc:docMk/>
          <pc:sldMk cId="2565761942" sldId="256"/>
        </pc:sldMkLst>
        <pc:spChg chg="mod">
          <ac:chgData name="David Rossetti" userId="b78ffeaa6130f024" providerId="LiveId" clId="{F26EED2C-D771-4CD5-A2AD-F73D1C78BC15}" dt="2024-06-09T18:59:48.807" v="3701" actId="255"/>
          <ac:spMkLst>
            <pc:docMk/>
            <pc:sldMk cId="2565761942" sldId="256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7T21:21:22.155" v="12" actId="20577"/>
          <ac:spMkLst>
            <pc:docMk/>
            <pc:sldMk cId="2565761942" sldId="256"/>
            <ac:spMk id="3" creationId="{00000000-0000-0000-0000-000000000000}"/>
          </ac:spMkLst>
        </pc:spChg>
      </pc:sldChg>
      <pc:sldChg chg="del">
        <pc:chgData name="David Rossetti" userId="b78ffeaa6130f024" providerId="LiveId" clId="{F26EED2C-D771-4CD5-A2AD-F73D1C78BC15}" dt="2024-06-07T21:24:46.717" v="48" actId="2696"/>
        <pc:sldMkLst>
          <pc:docMk/>
          <pc:sldMk cId="583744630" sldId="273"/>
        </pc:sldMkLst>
      </pc:sldChg>
      <pc:sldChg chg="addSp delSp modSp mod modNotesTx">
        <pc:chgData name="David Rossetti" userId="b78ffeaa6130f024" providerId="LiveId" clId="{F26EED2C-D771-4CD5-A2AD-F73D1C78BC15}" dt="2024-06-08T15:29:19.586" v="1559" actId="122"/>
        <pc:sldMkLst>
          <pc:docMk/>
          <pc:sldMk cId="2843406802" sldId="311"/>
        </pc:sldMkLst>
        <pc:spChg chg="mod">
          <ac:chgData name="David Rossetti" userId="b78ffeaa6130f024" providerId="LiveId" clId="{F26EED2C-D771-4CD5-A2AD-F73D1C78BC15}" dt="2024-06-08T15:29:19.586" v="1559" actId="122"/>
          <ac:spMkLst>
            <pc:docMk/>
            <pc:sldMk cId="2843406802" sldId="311"/>
            <ac:spMk id="2" creationId="{00000000-0000-0000-0000-000000000000}"/>
          </ac:spMkLst>
        </pc:spChg>
        <pc:spChg chg="add del">
          <ac:chgData name="David Rossetti" userId="b78ffeaa6130f024" providerId="LiveId" clId="{F26EED2C-D771-4CD5-A2AD-F73D1C78BC15}" dt="2024-06-07T21:23:35.182" v="43" actId="22"/>
          <ac:spMkLst>
            <pc:docMk/>
            <pc:sldMk cId="2843406802" sldId="311"/>
            <ac:spMk id="4" creationId="{1006B43B-4F06-3A4C-A27E-262FE8BEC46A}"/>
          </ac:spMkLst>
        </pc:spChg>
        <pc:spChg chg="mod">
          <ac:chgData name="David Rossetti" userId="b78ffeaa6130f024" providerId="LiveId" clId="{F26EED2C-D771-4CD5-A2AD-F73D1C78BC15}" dt="2024-06-08T15:29:08.288" v="1558" actId="113"/>
          <ac:spMkLst>
            <pc:docMk/>
            <pc:sldMk cId="2843406802" sldId="311"/>
            <ac:spMk id="5" creationId="{00000000-0000-0000-0000-000000000000}"/>
          </ac:spMkLst>
        </pc:spChg>
        <pc:spChg chg="del">
          <ac:chgData name="David Rossetti" userId="b78ffeaa6130f024" providerId="LiveId" clId="{F26EED2C-D771-4CD5-A2AD-F73D1C78BC15}" dt="2024-06-07T21:22:16.029" v="17" actId="478"/>
          <ac:spMkLst>
            <pc:docMk/>
            <pc:sldMk cId="2843406802" sldId="311"/>
            <ac:spMk id="11" creationId="{12EE774F-6FD3-BB28-ED17-CBF88075040C}"/>
          </ac:spMkLst>
        </pc:spChg>
        <pc:spChg chg="del">
          <ac:chgData name="David Rossetti" userId="b78ffeaa6130f024" providerId="LiveId" clId="{F26EED2C-D771-4CD5-A2AD-F73D1C78BC15}" dt="2024-06-07T21:22:16.029" v="17" actId="478"/>
          <ac:spMkLst>
            <pc:docMk/>
            <pc:sldMk cId="2843406802" sldId="311"/>
            <ac:spMk id="18" creationId="{9EC4591F-69C1-B3E2-BBE5-DE705CEFE6B1}"/>
          </ac:spMkLst>
        </pc:spChg>
        <pc:spChg chg="del">
          <ac:chgData name="David Rossetti" userId="b78ffeaa6130f024" providerId="LiveId" clId="{F26EED2C-D771-4CD5-A2AD-F73D1C78BC15}" dt="2024-06-07T21:22:16.029" v="17" actId="478"/>
          <ac:spMkLst>
            <pc:docMk/>
            <pc:sldMk cId="2843406802" sldId="311"/>
            <ac:spMk id="23" creationId="{A537523F-1620-3A60-E78F-5474976F4D1E}"/>
          </ac:spMkLst>
        </pc:spChg>
        <pc:spChg chg="del">
          <ac:chgData name="David Rossetti" userId="b78ffeaa6130f024" providerId="LiveId" clId="{F26EED2C-D771-4CD5-A2AD-F73D1C78BC15}" dt="2024-06-07T21:22:16.029" v="17" actId="478"/>
          <ac:spMkLst>
            <pc:docMk/>
            <pc:sldMk cId="2843406802" sldId="311"/>
            <ac:spMk id="63" creationId="{9CF93F07-FBBD-E64E-8BC7-3B6165C8DD97}"/>
          </ac:spMkLst>
        </pc:spChg>
        <pc:picChg chg="del">
          <ac:chgData name="David Rossetti" userId="b78ffeaa6130f024" providerId="LiveId" clId="{F26EED2C-D771-4CD5-A2AD-F73D1C78BC15}" dt="2024-06-07T21:21:56.760" v="16" actId="478"/>
          <ac:picMkLst>
            <pc:docMk/>
            <pc:sldMk cId="2843406802" sldId="311"/>
            <ac:picMk id="6" creationId="{11D9E4D2-BB63-30EE-440E-19E303D2A359}"/>
          </ac:picMkLst>
        </pc:picChg>
        <pc:picChg chg="del">
          <ac:chgData name="David Rossetti" userId="b78ffeaa6130f024" providerId="LiveId" clId="{F26EED2C-D771-4CD5-A2AD-F73D1C78BC15}" dt="2024-06-07T21:21:55.423" v="15" actId="478"/>
          <ac:picMkLst>
            <pc:docMk/>
            <pc:sldMk cId="2843406802" sldId="311"/>
            <ac:picMk id="10" creationId="{8E8A9D28-C29E-67BC-57C5-086FCC83AF6C}"/>
          </ac:picMkLst>
        </pc:picChg>
        <pc:cxnChg chg="del">
          <ac:chgData name="David Rossetti" userId="b78ffeaa6130f024" providerId="LiveId" clId="{F26EED2C-D771-4CD5-A2AD-F73D1C78BC15}" dt="2024-06-07T21:22:16.029" v="17" actId="478"/>
          <ac:cxnSpMkLst>
            <pc:docMk/>
            <pc:sldMk cId="2843406802" sldId="311"/>
            <ac:cxnSpMk id="13" creationId="{2782707E-2233-C2AB-4ACA-AE742F1A8283}"/>
          </ac:cxnSpMkLst>
        </pc:cxnChg>
        <pc:cxnChg chg="del mod">
          <ac:chgData name="David Rossetti" userId="b78ffeaa6130f024" providerId="LiveId" clId="{F26EED2C-D771-4CD5-A2AD-F73D1C78BC15}" dt="2024-06-07T21:22:16.029" v="17" actId="478"/>
          <ac:cxnSpMkLst>
            <pc:docMk/>
            <pc:sldMk cId="2843406802" sldId="311"/>
            <ac:cxnSpMk id="14" creationId="{62A43E64-C4D4-469B-04DE-ECEE1CA5ABC4}"/>
          </ac:cxnSpMkLst>
        </pc:cxnChg>
        <pc:cxnChg chg="del mod">
          <ac:chgData name="David Rossetti" userId="b78ffeaa6130f024" providerId="LiveId" clId="{F26EED2C-D771-4CD5-A2AD-F73D1C78BC15}" dt="2024-06-07T21:22:16.029" v="17" actId="478"/>
          <ac:cxnSpMkLst>
            <pc:docMk/>
            <pc:sldMk cId="2843406802" sldId="311"/>
            <ac:cxnSpMk id="16" creationId="{FB75243D-CEA9-CFBB-16C0-AD9D4E0CF62B}"/>
          </ac:cxnSpMkLst>
        </pc:cxnChg>
        <pc:cxnChg chg="del mod">
          <ac:chgData name="David Rossetti" userId="b78ffeaa6130f024" providerId="LiveId" clId="{F26EED2C-D771-4CD5-A2AD-F73D1C78BC15}" dt="2024-06-07T21:22:16.029" v="17" actId="478"/>
          <ac:cxnSpMkLst>
            <pc:docMk/>
            <pc:sldMk cId="2843406802" sldId="311"/>
            <ac:cxnSpMk id="20" creationId="{7AB27182-6E3D-B157-041A-B3BB8A0F0749}"/>
          </ac:cxnSpMkLst>
        </pc:cxnChg>
        <pc:cxnChg chg="del">
          <ac:chgData name="David Rossetti" userId="b78ffeaa6130f024" providerId="LiveId" clId="{F26EED2C-D771-4CD5-A2AD-F73D1C78BC15}" dt="2024-06-07T21:22:16.029" v="17" actId="478"/>
          <ac:cxnSpMkLst>
            <pc:docMk/>
            <pc:sldMk cId="2843406802" sldId="311"/>
            <ac:cxnSpMk id="24" creationId="{DFC2CE89-EEA0-FC32-6E99-905913657860}"/>
          </ac:cxnSpMkLst>
        </pc:cxnChg>
        <pc:cxnChg chg="del mod">
          <ac:chgData name="David Rossetti" userId="b78ffeaa6130f024" providerId="LiveId" clId="{F26EED2C-D771-4CD5-A2AD-F73D1C78BC15}" dt="2024-06-07T21:22:16.029" v="17" actId="478"/>
          <ac:cxnSpMkLst>
            <pc:docMk/>
            <pc:sldMk cId="2843406802" sldId="311"/>
            <ac:cxnSpMk id="29" creationId="{805A597A-6E51-9F62-691C-6984FC1C6B27}"/>
          </ac:cxnSpMkLst>
        </pc:cxnChg>
        <pc:cxnChg chg="del mod">
          <ac:chgData name="David Rossetti" userId="b78ffeaa6130f024" providerId="LiveId" clId="{F26EED2C-D771-4CD5-A2AD-F73D1C78BC15}" dt="2024-06-07T21:22:16.029" v="17" actId="478"/>
          <ac:cxnSpMkLst>
            <pc:docMk/>
            <pc:sldMk cId="2843406802" sldId="311"/>
            <ac:cxnSpMk id="61" creationId="{4096D19C-50DF-0037-0DFF-5741DFD52617}"/>
          </ac:cxnSpMkLst>
        </pc:cxnChg>
        <pc:cxnChg chg="del mod">
          <ac:chgData name="David Rossetti" userId="b78ffeaa6130f024" providerId="LiveId" clId="{F26EED2C-D771-4CD5-A2AD-F73D1C78BC15}" dt="2024-06-07T21:22:16.029" v="17" actId="478"/>
          <ac:cxnSpMkLst>
            <pc:docMk/>
            <pc:sldMk cId="2843406802" sldId="311"/>
            <ac:cxnSpMk id="1032" creationId="{3DEE59EA-261C-D9D1-E4C1-731AC79FDCE0}"/>
          </ac:cxnSpMkLst>
        </pc:cxnChg>
      </pc:sldChg>
      <pc:sldChg chg="del">
        <pc:chgData name="David Rossetti" userId="b78ffeaa6130f024" providerId="LiveId" clId="{F26EED2C-D771-4CD5-A2AD-F73D1C78BC15}" dt="2024-06-07T21:24:46.717" v="48" actId="2696"/>
        <pc:sldMkLst>
          <pc:docMk/>
          <pc:sldMk cId="1673476801" sldId="312"/>
        </pc:sldMkLst>
      </pc:sldChg>
      <pc:sldChg chg="addSp delSp modSp add mod modNotesTx">
        <pc:chgData name="David Rossetti" userId="b78ffeaa6130f024" providerId="LiveId" clId="{F26EED2C-D771-4CD5-A2AD-F73D1C78BC15}" dt="2024-06-11T20:45:47.779" v="6555" actId="313"/>
        <pc:sldMkLst>
          <pc:docMk/>
          <pc:sldMk cId="3358995377" sldId="312"/>
        </pc:sldMkLst>
        <pc:spChg chg="mod">
          <ac:chgData name="David Rossetti" userId="b78ffeaa6130f024" providerId="LiveId" clId="{F26EED2C-D771-4CD5-A2AD-F73D1C78BC15}" dt="2024-06-08T15:29:26.551" v="1560" actId="122"/>
          <ac:spMkLst>
            <pc:docMk/>
            <pc:sldMk cId="3358995377" sldId="312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7T21:25:57.347" v="53" actId="6549"/>
          <ac:spMkLst>
            <pc:docMk/>
            <pc:sldMk cId="3358995377" sldId="312"/>
            <ac:spMk id="5" creationId="{00000000-0000-0000-0000-000000000000}"/>
          </ac:spMkLst>
        </pc:spChg>
        <pc:picChg chg="add mod modCrop">
          <ac:chgData name="David Rossetti" userId="b78ffeaa6130f024" providerId="LiveId" clId="{F26EED2C-D771-4CD5-A2AD-F73D1C78BC15}" dt="2024-06-11T20:31:25.775" v="6451" actId="14100"/>
          <ac:picMkLst>
            <pc:docMk/>
            <pc:sldMk cId="3358995377" sldId="312"/>
            <ac:picMk id="4" creationId="{544BB441-CE87-870A-EB07-9B0F296EBE70}"/>
          </ac:picMkLst>
        </pc:picChg>
        <pc:picChg chg="add mod modCrop">
          <ac:chgData name="David Rossetti" userId="b78ffeaa6130f024" providerId="LiveId" clId="{F26EED2C-D771-4CD5-A2AD-F73D1C78BC15}" dt="2024-06-11T20:31:50.341" v="6453" actId="1076"/>
          <ac:picMkLst>
            <pc:docMk/>
            <pc:sldMk cId="3358995377" sldId="312"/>
            <ac:picMk id="6" creationId="{B86E9D91-0910-A124-6140-3DC88B79DC9D}"/>
          </ac:picMkLst>
        </pc:picChg>
        <pc:picChg chg="add del mod modCrop">
          <ac:chgData name="David Rossetti" userId="b78ffeaa6130f024" providerId="LiveId" clId="{F26EED2C-D771-4CD5-A2AD-F73D1C78BC15}" dt="2024-06-11T20:31:56.194" v="6454" actId="14100"/>
          <ac:picMkLst>
            <pc:docMk/>
            <pc:sldMk cId="3358995377" sldId="312"/>
            <ac:picMk id="7" creationId="{EBB5E567-EDB8-31D1-CD30-8BF188551BAB}"/>
          </ac:picMkLst>
        </pc:picChg>
        <pc:picChg chg="add mod modCrop">
          <ac:chgData name="David Rossetti" userId="b78ffeaa6130f024" providerId="LiveId" clId="{F26EED2C-D771-4CD5-A2AD-F73D1C78BC15}" dt="2024-06-11T20:33:59.076" v="6554" actId="1037"/>
          <ac:picMkLst>
            <pc:docMk/>
            <pc:sldMk cId="3358995377" sldId="312"/>
            <ac:picMk id="9" creationId="{6B405B5C-D98F-9C1E-905C-ED96DA59801C}"/>
          </ac:picMkLst>
        </pc:picChg>
        <pc:picChg chg="add mod modCrop">
          <ac:chgData name="David Rossetti" userId="b78ffeaa6130f024" providerId="LiveId" clId="{F26EED2C-D771-4CD5-A2AD-F73D1C78BC15}" dt="2024-06-08T00:11:49.711" v="293" actId="1037"/>
          <ac:picMkLst>
            <pc:docMk/>
            <pc:sldMk cId="3358995377" sldId="312"/>
            <ac:picMk id="11" creationId="{94B887F7-19F7-477A-FB3F-849790B59BC5}"/>
          </ac:picMkLst>
        </pc:picChg>
        <pc:picChg chg="add mod modCrop">
          <ac:chgData name="David Rossetti" userId="b78ffeaa6130f024" providerId="LiveId" clId="{F26EED2C-D771-4CD5-A2AD-F73D1C78BC15}" dt="2024-06-08T00:15:45.993" v="298" actId="1038"/>
          <ac:picMkLst>
            <pc:docMk/>
            <pc:sldMk cId="3358995377" sldId="312"/>
            <ac:picMk id="13" creationId="{8747B98E-5A45-89DC-2295-D0A5649BD073}"/>
          </ac:picMkLst>
        </pc:picChg>
        <pc:picChg chg="add mod modCrop">
          <ac:chgData name="David Rossetti" userId="b78ffeaa6130f024" providerId="LiveId" clId="{F26EED2C-D771-4CD5-A2AD-F73D1C78BC15}" dt="2024-06-11T20:32:53.261" v="6467" actId="14100"/>
          <ac:picMkLst>
            <pc:docMk/>
            <pc:sldMk cId="3358995377" sldId="312"/>
            <ac:picMk id="15" creationId="{3194993B-2B2F-6FB1-6015-E47D31347A00}"/>
          </ac:picMkLst>
        </pc:picChg>
        <pc:picChg chg="add mod modCrop">
          <ac:chgData name="David Rossetti" userId="b78ffeaa6130f024" providerId="LiveId" clId="{F26EED2C-D771-4CD5-A2AD-F73D1C78BC15}" dt="2024-06-08T00:11:37.938" v="288" actId="1076"/>
          <ac:picMkLst>
            <pc:docMk/>
            <pc:sldMk cId="3358995377" sldId="312"/>
            <ac:picMk id="17" creationId="{284ACC95-2CFA-D10D-0FC1-D92F370718AB}"/>
          </ac:picMkLst>
        </pc:picChg>
      </pc:sldChg>
      <pc:sldChg chg="addSp delSp modSp add mod modAnim modNotesTx">
        <pc:chgData name="David Rossetti" userId="b78ffeaa6130f024" providerId="LiveId" clId="{F26EED2C-D771-4CD5-A2AD-F73D1C78BC15}" dt="2024-06-11T13:30:48.650" v="5994" actId="1035"/>
        <pc:sldMkLst>
          <pc:docMk/>
          <pc:sldMk cId="129446195" sldId="313"/>
        </pc:sldMkLst>
        <pc:spChg chg="mod">
          <ac:chgData name="David Rossetti" userId="b78ffeaa6130f024" providerId="LiveId" clId="{F26EED2C-D771-4CD5-A2AD-F73D1C78BC15}" dt="2024-06-08T15:29:35.774" v="1561" actId="122"/>
          <ac:spMkLst>
            <pc:docMk/>
            <pc:sldMk cId="129446195" sldId="313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7T21:26:34.497" v="58" actId="6549"/>
          <ac:spMkLst>
            <pc:docMk/>
            <pc:sldMk cId="129446195" sldId="313"/>
            <ac:spMk id="5" creationId="{00000000-0000-0000-0000-000000000000}"/>
          </ac:spMkLst>
        </pc:spChg>
        <pc:picChg chg="add mod">
          <ac:chgData name="David Rossetti" userId="b78ffeaa6130f024" providerId="LiveId" clId="{F26EED2C-D771-4CD5-A2AD-F73D1C78BC15}" dt="2024-06-11T13:13:50.996" v="5957" actId="1076"/>
          <ac:picMkLst>
            <pc:docMk/>
            <pc:sldMk cId="129446195" sldId="313"/>
            <ac:picMk id="3" creationId="{0BD5D070-4F60-D4DB-0F24-3200A0919089}"/>
          </ac:picMkLst>
        </pc:picChg>
        <pc:picChg chg="add del mod modCrop">
          <ac:chgData name="David Rossetti" userId="b78ffeaa6130f024" providerId="LiveId" clId="{F26EED2C-D771-4CD5-A2AD-F73D1C78BC15}" dt="2024-06-11T13:02:24.776" v="5943" actId="478"/>
          <ac:picMkLst>
            <pc:docMk/>
            <pc:sldMk cId="129446195" sldId="313"/>
            <ac:picMk id="4" creationId="{F4557F36-27C9-CD06-8008-59E48B538FD4}"/>
          </ac:picMkLst>
        </pc:picChg>
        <pc:picChg chg="add mod">
          <ac:chgData name="David Rossetti" userId="b78ffeaa6130f024" providerId="LiveId" clId="{F26EED2C-D771-4CD5-A2AD-F73D1C78BC15}" dt="2024-06-11T13:30:48.650" v="5994" actId="1035"/>
          <ac:picMkLst>
            <pc:docMk/>
            <pc:sldMk cId="129446195" sldId="313"/>
            <ac:picMk id="6" creationId="{7E0A1ED6-8045-96A8-DDC1-D690FF7394E8}"/>
          </ac:picMkLst>
        </pc:picChg>
        <pc:picChg chg="add del mod modCrop">
          <ac:chgData name="David Rossetti" userId="b78ffeaa6130f024" providerId="LiveId" clId="{F26EED2C-D771-4CD5-A2AD-F73D1C78BC15}" dt="2024-06-11T13:02:27.354" v="5944" actId="478"/>
          <ac:picMkLst>
            <pc:docMk/>
            <pc:sldMk cId="129446195" sldId="313"/>
            <ac:picMk id="7" creationId="{CDAF801D-1F44-8ACC-D099-55B9702A51F8}"/>
          </ac:picMkLst>
        </pc:picChg>
        <pc:picChg chg="add mod modCrop">
          <ac:chgData name="David Rossetti" userId="b78ffeaa6130f024" providerId="LiveId" clId="{F26EED2C-D771-4CD5-A2AD-F73D1C78BC15}" dt="2024-06-11T13:15:29.118" v="5985" actId="1036"/>
          <ac:picMkLst>
            <pc:docMk/>
            <pc:sldMk cId="129446195" sldId="313"/>
            <ac:picMk id="9" creationId="{13DCBAE3-5533-B3DC-B47E-2134DDE6D590}"/>
          </ac:picMkLst>
        </pc:picChg>
        <pc:picChg chg="add mod">
          <ac:chgData name="David Rossetti" userId="b78ffeaa6130f024" providerId="LiveId" clId="{F26EED2C-D771-4CD5-A2AD-F73D1C78BC15}" dt="2024-06-11T13:14:18.362" v="5964" actId="1036"/>
          <ac:picMkLst>
            <pc:docMk/>
            <pc:sldMk cId="129446195" sldId="313"/>
            <ac:picMk id="11" creationId="{1410BABF-84DD-0CD0-E7AA-86DE370A63A9}"/>
          </ac:picMkLst>
        </pc:picChg>
      </pc:sldChg>
      <pc:sldChg chg="del">
        <pc:chgData name="David Rossetti" userId="b78ffeaa6130f024" providerId="LiveId" clId="{F26EED2C-D771-4CD5-A2AD-F73D1C78BC15}" dt="2024-06-07T21:24:46.717" v="48" actId="2696"/>
        <pc:sldMkLst>
          <pc:docMk/>
          <pc:sldMk cId="2487320616" sldId="313"/>
        </pc:sldMkLst>
      </pc:sldChg>
      <pc:sldChg chg="del">
        <pc:chgData name="David Rossetti" userId="b78ffeaa6130f024" providerId="LiveId" clId="{F26EED2C-D771-4CD5-A2AD-F73D1C78BC15}" dt="2024-06-07T21:24:46.717" v="48" actId="2696"/>
        <pc:sldMkLst>
          <pc:docMk/>
          <pc:sldMk cId="581589525" sldId="314"/>
        </pc:sldMkLst>
      </pc:sldChg>
      <pc:sldChg chg="addSp modSp add mod modNotesTx">
        <pc:chgData name="David Rossetti" userId="b78ffeaa6130f024" providerId="LiveId" clId="{F26EED2C-D771-4CD5-A2AD-F73D1C78BC15}" dt="2024-06-11T20:45:49.966" v="6556" actId="313"/>
        <pc:sldMkLst>
          <pc:docMk/>
          <pc:sldMk cId="3165044882" sldId="314"/>
        </pc:sldMkLst>
        <pc:spChg chg="mod">
          <ac:chgData name="David Rossetti" userId="b78ffeaa6130f024" providerId="LiveId" clId="{F26EED2C-D771-4CD5-A2AD-F73D1C78BC15}" dt="2024-06-08T15:29:49.431" v="1562" actId="122"/>
          <ac:spMkLst>
            <pc:docMk/>
            <pc:sldMk cId="3165044882" sldId="314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7T21:27:06.661" v="62" actId="6549"/>
          <ac:spMkLst>
            <pc:docMk/>
            <pc:sldMk cId="3165044882" sldId="314"/>
            <ac:spMk id="5" creationId="{00000000-0000-0000-0000-000000000000}"/>
          </ac:spMkLst>
        </pc:spChg>
        <pc:picChg chg="add mod modCrop">
          <ac:chgData name="David Rossetti" userId="b78ffeaa6130f024" providerId="LiveId" clId="{F26EED2C-D771-4CD5-A2AD-F73D1C78BC15}" dt="2024-06-11T13:40:16.225" v="6166" actId="1037"/>
          <ac:picMkLst>
            <pc:docMk/>
            <pc:sldMk cId="3165044882" sldId="314"/>
            <ac:picMk id="3" creationId="{AED85067-5788-D910-4A6F-27FC7ADE95DF}"/>
          </ac:picMkLst>
        </pc:picChg>
        <pc:picChg chg="add mod modCrop">
          <ac:chgData name="David Rossetti" userId="b78ffeaa6130f024" providerId="LiveId" clId="{F26EED2C-D771-4CD5-A2AD-F73D1C78BC15}" dt="2024-06-11T13:36:24.762" v="6071" actId="14100"/>
          <ac:picMkLst>
            <pc:docMk/>
            <pc:sldMk cId="3165044882" sldId="314"/>
            <ac:picMk id="4" creationId="{204B38B0-0383-41E7-3469-5768B34B5690}"/>
          </ac:picMkLst>
        </pc:picChg>
        <pc:picChg chg="add mod modCrop">
          <ac:chgData name="David Rossetti" userId="b78ffeaa6130f024" providerId="LiveId" clId="{F26EED2C-D771-4CD5-A2AD-F73D1C78BC15}" dt="2024-06-11T13:37:25.445" v="6134" actId="1037"/>
          <ac:picMkLst>
            <pc:docMk/>
            <pc:sldMk cId="3165044882" sldId="314"/>
            <ac:picMk id="7" creationId="{9A5E5D61-BB67-B03E-29CA-0B0782B39B83}"/>
          </ac:picMkLst>
        </pc:picChg>
        <pc:picChg chg="add mod modCrop">
          <ac:chgData name="David Rossetti" userId="b78ffeaa6130f024" providerId="LiveId" clId="{F26EED2C-D771-4CD5-A2AD-F73D1C78BC15}" dt="2024-06-11T13:39:57.727" v="6151" actId="1037"/>
          <ac:picMkLst>
            <pc:docMk/>
            <pc:sldMk cId="3165044882" sldId="314"/>
            <ac:picMk id="9" creationId="{12501C83-C790-47DA-C122-47A7EDFD7F89}"/>
          </ac:picMkLst>
        </pc:picChg>
        <pc:picChg chg="add mod modCrop">
          <ac:chgData name="David Rossetti" userId="b78ffeaa6130f024" providerId="LiveId" clId="{F26EED2C-D771-4CD5-A2AD-F73D1C78BC15}" dt="2024-06-11T13:39:53.514" v="6146" actId="14100"/>
          <ac:picMkLst>
            <pc:docMk/>
            <pc:sldMk cId="3165044882" sldId="314"/>
            <ac:picMk id="11" creationId="{59584085-0F80-BA91-7F2E-7F7C0D2B7ADA}"/>
          </ac:picMkLst>
        </pc:picChg>
      </pc:sldChg>
      <pc:sldChg chg="del">
        <pc:chgData name="David Rossetti" userId="b78ffeaa6130f024" providerId="LiveId" clId="{F26EED2C-D771-4CD5-A2AD-F73D1C78BC15}" dt="2024-06-07T21:24:46.717" v="48" actId="2696"/>
        <pc:sldMkLst>
          <pc:docMk/>
          <pc:sldMk cId="2463367230" sldId="315"/>
        </pc:sldMkLst>
      </pc:sldChg>
      <pc:sldChg chg="addSp modSp add mod modNotesTx">
        <pc:chgData name="David Rossetti" userId="b78ffeaa6130f024" providerId="LiveId" clId="{F26EED2C-D771-4CD5-A2AD-F73D1C78BC15}" dt="2024-06-11T20:45:51.412" v="6557" actId="313"/>
        <pc:sldMkLst>
          <pc:docMk/>
          <pc:sldMk cId="2940240006" sldId="315"/>
        </pc:sldMkLst>
        <pc:spChg chg="mod">
          <ac:chgData name="David Rossetti" userId="b78ffeaa6130f024" providerId="LiveId" clId="{F26EED2C-D771-4CD5-A2AD-F73D1C78BC15}" dt="2024-06-08T15:30:00.557" v="1563" actId="122"/>
          <ac:spMkLst>
            <pc:docMk/>
            <pc:sldMk cId="2940240006" sldId="315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7T21:28:04.749" v="68" actId="6549"/>
          <ac:spMkLst>
            <pc:docMk/>
            <pc:sldMk cId="2940240006" sldId="315"/>
            <ac:spMk id="5" creationId="{00000000-0000-0000-0000-000000000000}"/>
          </ac:spMkLst>
        </pc:spChg>
        <pc:picChg chg="add mod modCrop">
          <ac:chgData name="David Rossetti" userId="b78ffeaa6130f024" providerId="LiveId" clId="{F26EED2C-D771-4CD5-A2AD-F73D1C78BC15}" dt="2024-06-08T00:39:47.032" v="417" actId="1076"/>
          <ac:picMkLst>
            <pc:docMk/>
            <pc:sldMk cId="2940240006" sldId="315"/>
            <ac:picMk id="4" creationId="{E53319A4-434A-674A-7F4C-579D40701FF2}"/>
          </ac:picMkLst>
        </pc:picChg>
        <pc:picChg chg="add mod modCrop">
          <ac:chgData name="David Rossetti" userId="b78ffeaa6130f024" providerId="LiveId" clId="{F26EED2C-D771-4CD5-A2AD-F73D1C78BC15}" dt="2024-06-08T00:39:51.247" v="418" actId="1076"/>
          <ac:picMkLst>
            <pc:docMk/>
            <pc:sldMk cId="2940240006" sldId="315"/>
            <ac:picMk id="7" creationId="{5B6E1059-9529-644D-3731-8677672E5724}"/>
          </ac:picMkLst>
        </pc:picChg>
        <pc:picChg chg="add mod modCrop">
          <ac:chgData name="David Rossetti" userId="b78ffeaa6130f024" providerId="LiveId" clId="{F26EED2C-D771-4CD5-A2AD-F73D1C78BC15}" dt="2024-06-08T00:33:45.470" v="387" actId="1076"/>
          <ac:picMkLst>
            <pc:docMk/>
            <pc:sldMk cId="2940240006" sldId="315"/>
            <ac:picMk id="9" creationId="{C6FFC5B5-62F5-FD1A-03BA-07CE6B7F7F47}"/>
          </ac:picMkLst>
        </pc:picChg>
        <pc:picChg chg="add mod modCrop">
          <ac:chgData name="David Rossetti" userId="b78ffeaa6130f024" providerId="LiveId" clId="{F26EED2C-D771-4CD5-A2AD-F73D1C78BC15}" dt="2024-06-08T00:39:30.534" v="414" actId="14100"/>
          <ac:picMkLst>
            <pc:docMk/>
            <pc:sldMk cId="2940240006" sldId="315"/>
            <ac:picMk id="11" creationId="{59213CC6-B0DA-47EF-D7EB-3BC81DAD5FF3}"/>
          </ac:picMkLst>
        </pc:picChg>
        <pc:picChg chg="add mod modCrop">
          <ac:chgData name="David Rossetti" userId="b78ffeaa6130f024" providerId="LiveId" clId="{F26EED2C-D771-4CD5-A2AD-F73D1C78BC15}" dt="2024-06-08T00:40:08.167" v="421" actId="1076"/>
          <ac:picMkLst>
            <pc:docMk/>
            <pc:sldMk cId="2940240006" sldId="315"/>
            <ac:picMk id="13" creationId="{14A1F7D0-58D0-8764-1718-D6BE64CF7D82}"/>
          </ac:picMkLst>
        </pc:picChg>
        <pc:picChg chg="add mod modCrop">
          <ac:chgData name="David Rossetti" userId="b78ffeaa6130f024" providerId="LiveId" clId="{F26EED2C-D771-4CD5-A2AD-F73D1C78BC15}" dt="2024-06-08T00:40:13.273" v="422" actId="1076"/>
          <ac:picMkLst>
            <pc:docMk/>
            <pc:sldMk cId="2940240006" sldId="315"/>
            <ac:picMk id="15" creationId="{03CFC3FF-44DE-CA28-5A15-9D6DA29D0F36}"/>
          </ac:picMkLst>
        </pc:picChg>
        <pc:picChg chg="add mod modCrop">
          <ac:chgData name="David Rossetti" userId="b78ffeaa6130f024" providerId="LiveId" clId="{F26EED2C-D771-4CD5-A2AD-F73D1C78BC15}" dt="2024-06-08T00:39:32.811" v="415" actId="1076"/>
          <ac:picMkLst>
            <pc:docMk/>
            <pc:sldMk cId="2940240006" sldId="315"/>
            <ac:picMk id="17" creationId="{782666AD-0C44-C6C4-6BDF-BF0B2D7BAC89}"/>
          </ac:picMkLst>
        </pc:picChg>
        <pc:picChg chg="add mod modCrop">
          <ac:chgData name="David Rossetti" userId="b78ffeaa6130f024" providerId="LiveId" clId="{F26EED2C-D771-4CD5-A2AD-F73D1C78BC15}" dt="2024-06-08T00:43:51.096" v="429" actId="1076"/>
          <ac:picMkLst>
            <pc:docMk/>
            <pc:sldMk cId="2940240006" sldId="315"/>
            <ac:picMk id="19" creationId="{FA660862-D2B3-634E-0094-EB3268C2923B}"/>
          </ac:picMkLst>
        </pc:picChg>
      </pc:sldChg>
      <pc:sldChg chg="del">
        <pc:chgData name="David Rossetti" userId="b78ffeaa6130f024" providerId="LiveId" clId="{F26EED2C-D771-4CD5-A2AD-F73D1C78BC15}" dt="2024-06-07T21:24:46.717" v="48" actId="2696"/>
        <pc:sldMkLst>
          <pc:docMk/>
          <pc:sldMk cId="1004379815" sldId="316"/>
        </pc:sldMkLst>
      </pc:sldChg>
      <pc:sldChg chg="addSp modSp add mod modNotesTx">
        <pc:chgData name="David Rossetti" userId="b78ffeaa6130f024" providerId="LiveId" clId="{F26EED2C-D771-4CD5-A2AD-F73D1C78BC15}" dt="2024-06-11T20:45:54.026" v="6559" actId="313"/>
        <pc:sldMkLst>
          <pc:docMk/>
          <pc:sldMk cId="1244927045" sldId="316"/>
        </pc:sldMkLst>
        <pc:spChg chg="mod">
          <ac:chgData name="David Rossetti" userId="b78ffeaa6130f024" providerId="LiveId" clId="{F26EED2C-D771-4CD5-A2AD-F73D1C78BC15}" dt="2024-06-08T15:30:35.885" v="1566" actId="122"/>
          <ac:spMkLst>
            <pc:docMk/>
            <pc:sldMk cId="1244927045" sldId="316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7T21:37:35.591" v="177" actId="6549"/>
          <ac:spMkLst>
            <pc:docMk/>
            <pc:sldMk cId="1244927045" sldId="316"/>
            <ac:spMk id="5" creationId="{00000000-0000-0000-0000-000000000000}"/>
          </ac:spMkLst>
        </pc:spChg>
        <pc:picChg chg="add mod modCrop">
          <ac:chgData name="David Rossetti" userId="b78ffeaa6130f024" providerId="LiveId" clId="{F26EED2C-D771-4CD5-A2AD-F73D1C78BC15}" dt="2024-06-11T14:05:24.988" v="6335" actId="14100"/>
          <ac:picMkLst>
            <pc:docMk/>
            <pc:sldMk cId="1244927045" sldId="316"/>
            <ac:picMk id="4" creationId="{6DED7439-DB2D-040F-9855-8758968C7669}"/>
          </ac:picMkLst>
        </pc:picChg>
        <pc:picChg chg="add mod modCrop">
          <ac:chgData name="David Rossetti" userId="b78ffeaa6130f024" providerId="LiveId" clId="{F26EED2C-D771-4CD5-A2AD-F73D1C78BC15}" dt="2024-06-11T14:05:30.473" v="6346" actId="1037"/>
          <ac:picMkLst>
            <pc:docMk/>
            <pc:sldMk cId="1244927045" sldId="316"/>
            <ac:picMk id="7" creationId="{E8E711BC-10F1-E349-C15E-FC2AD9256323}"/>
          </ac:picMkLst>
        </pc:picChg>
        <pc:picChg chg="add mod modCrop">
          <ac:chgData name="David Rossetti" userId="b78ffeaa6130f024" providerId="LiveId" clId="{F26EED2C-D771-4CD5-A2AD-F73D1C78BC15}" dt="2024-06-11T14:04:45.811" v="6322" actId="1038"/>
          <ac:picMkLst>
            <pc:docMk/>
            <pc:sldMk cId="1244927045" sldId="316"/>
            <ac:picMk id="9" creationId="{15BAEF77-6246-70D6-B830-10117DFF1198}"/>
          </ac:picMkLst>
        </pc:picChg>
        <pc:picChg chg="add mod modCrop">
          <ac:chgData name="David Rossetti" userId="b78ffeaa6130f024" providerId="LiveId" clId="{F26EED2C-D771-4CD5-A2AD-F73D1C78BC15}" dt="2024-06-11T14:02:09.006" v="6219" actId="14100"/>
          <ac:picMkLst>
            <pc:docMk/>
            <pc:sldMk cId="1244927045" sldId="316"/>
            <ac:picMk id="11" creationId="{72ADEC83-9AF8-B6AD-093A-6D011249FA7B}"/>
          </ac:picMkLst>
        </pc:picChg>
        <pc:picChg chg="add mod modCrop">
          <ac:chgData name="David Rossetti" userId="b78ffeaa6130f024" providerId="LiveId" clId="{F26EED2C-D771-4CD5-A2AD-F73D1C78BC15}" dt="2024-06-11T14:06:15.945" v="6349" actId="14100"/>
          <ac:picMkLst>
            <pc:docMk/>
            <pc:sldMk cId="1244927045" sldId="316"/>
            <ac:picMk id="13" creationId="{595374F6-FCBF-9CEF-14E9-65C502F7FC51}"/>
          </ac:picMkLst>
        </pc:picChg>
        <pc:picChg chg="add mod modCrop">
          <ac:chgData name="David Rossetti" userId="b78ffeaa6130f024" providerId="LiveId" clId="{F26EED2C-D771-4CD5-A2AD-F73D1C78BC15}" dt="2024-06-11T14:06:31.044" v="6354" actId="1037"/>
          <ac:picMkLst>
            <pc:docMk/>
            <pc:sldMk cId="1244927045" sldId="316"/>
            <ac:picMk id="15" creationId="{B919F525-C069-AB09-0987-7BB726319DF7}"/>
          </ac:picMkLst>
        </pc:picChg>
        <pc:picChg chg="add mod modCrop">
          <ac:chgData name="David Rossetti" userId="b78ffeaa6130f024" providerId="LiveId" clId="{F26EED2C-D771-4CD5-A2AD-F73D1C78BC15}" dt="2024-06-11T14:03:01.261" v="6245" actId="1076"/>
          <ac:picMkLst>
            <pc:docMk/>
            <pc:sldMk cId="1244927045" sldId="316"/>
            <ac:picMk id="17" creationId="{492DD0D6-9FD9-BC59-7981-34708F6330CC}"/>
          </ac:picMkLst>
        </pc:picChg>
        <pc:picChg chg="add mod modCrop">
          <ac:chgData name="David Rossetti" userId="b78ffeaa6130f024" providerId="LiveId" clId="{F26EED2C-D771-4CD5-A2AD-F73D1C78BC15}" dt="2024-06-11T14:06:49.436" v="6358" actId="14100"/>
          <ac:picMkLst>
            <pc:docMk/>
            <pc:sldMk cId="1244927045" sldId="316"/>
            <ac:picMk id="19" creationId="{15DB7005-423B-EBE9-060C-5A7257CECA3D}"/>
          </ac:picMkLst>
        </pc:picChg>
      </pc:sldChg>
      <pc:sldChg chg="addSp modSp add mod ord modNotesTx">
        <pc:chgData name="David Rossetti" userId="b78ffeaa6130f024" providerId="LiveId" clId="{F26EED2C-D771-4CD5-A2AD-F73D1C78BC15}" dt="2024-06-09T01:51:17.724" v="3162" actId="14100"/>
        <pc:sldMkLst>
          <pc:docMk/>
          <pc:sldMk cId="1717564182" sldId="317"/>
        </pc:sldMkLst>
        <pc:spChg chg="mod">
          <ac:chgData name="David Rossetti" userId="b78ffeaa6130f024" providerId="LiveId" clId="{F26EED2C-D771-4CD5-A2AD-F73D1C78BC15}" dt="2024-06-08T15:30:18.383" v="1564" actId="122"/>
          <ac:spMkLst>
            <pc:docMk/>
            <pc:sldMk cId="1717564182" sldId="317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7T21:32:36.240" v="76" actId="6549"/>
          <ac:spMkLst>
            <pc:docMk/>
            <pc:sldMk cId="1717564182" sldId="317"/>
            <ac:spMk id="5" creationId="{00000000-0000-0000-0000-000000000000}"/>
          </ac:spMkLst>
        </pc:spChg>
        <pc:picChg chg="add mod modCrop">
          <ac:chgData name="David Rossetti" userId="b78ffeaa6130f024" providerId="LiveId" clId="{F26EED2C-D771-4CD5-A2AD-F73D1C78BC15}" dt="2024-06-08T01:37:00.239" v="566" actId="1076"/>
          <ac:picMkLst>
            <pc:docMk/>
            <pc:sldMk cId="1717564182" sldId="317"/>
            <ac:picMk id="4" creationId="{1DC89D72-6CA2-1E67-440F-4C0C84FD3354}"/>
          </ac:picMkLst>
        </pc:picChg>
        <pc:picChg chg="add mod modCrop">
          <ac:chgData name="David Rossetti" userId="b78ffeaa6130f024" providerId="LiveId" clId="{F26EED2C-D771-4CD5-A2AD-F73D1C78BC15}" dt="2024-06-09T01:51:17.724" v="3162" actId="14100"/>
          <ac:picMkLst>
            <pc:docMk/>
            <pc:sldMk cId="1717564182" sldId="317"/>
            <ac:picMk id="6" creationId="{AB6534F5-06B0-D754-9067-7843BBF4B520}"/>
          </ac:picMkLst>
        </pc:picChg>
        <pc:picChg chg="add mod modCrop">
          <ac:chgData name="David Rossetti" userId="b78ffeaa6130f024" providerId="LiveId" clId="{F26EED2C-D771-4CD5-A2AD-F73D1C78BC15}" dt="2024-06-08T01:37:00.239" v="566" actId="1076"/>
          <ac:picMkLst>
            <pc:docMk/>
            <pc:sldMk cId="1717564182" sldId="317"/>
            <ac:picMk id="7" creationId="{8A8DA21F-7649-62C7-8987-4D31D5A12F80}"/>
          </ac:picMkLst>
        </pc:picChg>
        <pc:picChg chg="add mod modCrop">
          <ac:chgData name="David Rossetti" userId="b78ffeaa6130f024" providerId="LiveId" clId="{F26EED2C-D771-4CD5-A2AD-F73D1C78BC15}" dt="2024-06-08T01:37:00.239" v="566" actId="1076"/>
          <ac:picMkLst>
            <pc:docMk/>
            <pc:sldMk cId="1717564182" sldId="317"/>
            <ac:picMk id="9" creationId="{1658C2D9-E2F6-A09F-3DAA-E6FA263703DC}"/>
          </ac:picMkLst>
        </pc:picChg>
        <pc:picChg chg="add mod modCrop">
          <ac:chgData name="David Rossetti" userId="b78ffeaa6130f024" providerId="LiveId" clId="{F26EED2C-D771-4CD5-A2AD-F73D1C78BC15}" dt="2024-06-09T01:50:54.063" v="3160" actId="732"/>
          <ac:picMkLst>
            <pc:docMk/>
            <pc:sldMk cId="1717564182" sldId="317"/>
            <ac:picMk id="11" creationId="{C8B2EAE2-9514-0B1B-6BAF-B0BA0E2D5692}"/>
          </ac:picMkLst>
        </pc:picChg>
        <pc:picChg chg="add mod modCrop">
          <ac:chgData name="David Rossetti" userId="b78ffeaa6130f024" providerId="LiveId" clId="{F26EED2C-D771-4CD5-A2AD-F73D1C78BC15}" dt="2024-06-09T01:47:27.647" v="3089" actId="1037"/>
          <ac:picMkLst>
            <pc:docMk/>
            <pc:sldMk cId="1717564182" sldId="317"/>
            <ac:picMk id="13" creationId="{C6CA4737-2C67-0537-2C96-C988CF95F259}"/>
          </ac:picMkLst>
        </pc:picChg>
        <pc:picChg chg="add mod modCrop">
          <ac:chgData name="David Rossetti" userId="b78ffeaa6130f024" providerId="LiveId" clId="{F26EED2C-D771-4CD5-A2AD-F73D1C78BC15}" dt="2024-06-09T01:47:37.880" v="3113" actId="1037"/>
          <ac:picMkLst>
            <pc:docMk/>
            <pc:sldMk cId="1717564182" sldId="317"/>
            <ac:picMk id="15" creationId="{CE62E8AD-CF7A-5E4F-8971-73AB773EA808}"/>
          </ac:picMkLst>
        </pc:picChg>
      </pc:sldChg>
      <pc:sldChg chg="del">
        <pc:chgData name="David Rossetti" userId="b78ffeaa6130f024" providerId="LiveId" clId="{F26EED2C-D771-4CD5-A2AD-F73D1C78BC15}" dt="2024-06-07T21:24:46.717" v="48" actId="2696"/>
        <pc:sldMkLst>
          <pc:docMk/>
          <pc:sldMk cId="2526874387" sldId="317"/>
        </pc:sldMkLst>
      </pc:sldChg>
      <pc:sldChg chg="del">
        <pc:chgData name="David Rossetti" userId="b78ffeaa6130f024" providerId="LiveId" clId="{F26EED2C-D771-4CD5-A2AD-F73D1C78BC15}" dt="2024-06-07T21:24:46.717" v="48" actId="2696"/>
        <pc:sldMkLst>
          <pc:docMk/>
          <pc:sldMk cId="116192172" sldId="318"/>
        </pc:sldMkLst>
      </pc:sldChg>
      <pc:sldChg chg="addSp modSp add del mod modNotesTx">
        <pc:chgData name="David Rossetti" userId="b78ffeaa6130f024" providerId="LiveId" clId="{F26EED2C-D771-4CD5-A2AD-F73D1C78BC15}" dt="2024-06-11T02:21:10.577" v="5927" actId="2696"/>
        <pc:sldMkLst>
          <pc:docMk/>
          <pc:sldMk cId="522039823" sldId="318"/>
        </pc:sldMkLst>
        <pc:spChg chg="mod">
          <ac:chgData name="David Rossetti" userId="b78ffeaa6130f024" providerId="LiveId" clId="{F26EED2C-D771-4CD5-A2AD-F73D1C78BC15}" dt="2024-06-08T15:30:42.793" v="1567" actId="122"/>
          <ac:spMkLst>
            <pc:docMk/>
            <pc:sldMk cId="522039823" sldId="318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7T21:32:49.302" v="78" actId="21"/>
          <ac:spMkLst>
            <pc:docMk/>
            <pc:sldMk cId="522039823" sldId="318"/>
            <ac:spMk id="5" creationId="{00000000-0000-0000-0000-000000000000}"/>
          </ac:spMkLst>
        </pc:spChg>
        <pc:picChg chg="add mod modCrop">
          <ac:chgData name="David Rossetti" userId="b78ffeaa6130f024" providerId="LiveId" clId="{F26EED2C-D771-4CD5-A2AD-F73D1C78BC15}" dt="2024-06-08T03:31:21.866" v="783" actId="1037"/>
          <ac:picMkLst>
            <pc:docMk/>
            <pc:sldMk cId="522039823" sldId="318"/>
            <ac:picMk id="4" creationId="{B369DF7C-A8B6-E036-AFB5-2A905AE77077}"/>
          </ac:picMkLst>
        </pc:picChg>
        <pc:picChg chg="add mod modCrop">
          <ac:chgData name="David Rossetti" userId="b78ffeaa6130f024" providerId="LiveId" clId="{F26EED2C-D771-4CD5-A2AD-F73D1C78BC15}" dt="2024-06-08T03:31:39.601" v="796" actId="1037"/>
          <ac:picMkLst>
            <pc:docMk/>
            <pc:sldMk cId="522039823" sldId="318"/>
            <ac:picMk id="7" creationId="{D2AEC38C-0B78-8673-60D7-3F3FF90B59F1}"/>
          </ac:picMkLst>
        </pc:picChg>
        <pc:picChg chg="add mod modCrop">
          <ac:chgData name="David Rossetti" userId="b78ffeaa6130f024" providerId="LiveId" clId="{F26EED2C-D771-4CD5-A2AD-F73D1C78BC15}" dt="2024-06-08T03:31:49.714" v="810" actId="1037"/>
          <ac:picMkLst>
            <pc:docMk/>
            <pc:sldMk cId="522039823" sldId="318"/>
            <ac:picMk id="9" creationId="{B57F2034-316B-B095-9EA7-39A38D318E4F}"/>
          </ac:picMkLst>
        </pc:picChg>
        <pc:picChg chg="add mod modCrop">
          <ac:chgData name="David Rossetti" userId="b78ffeaa6130f024" providerId="LiveId" clId="{F26EED2C-D771-4CD5-A2AD-F73D1C78BC15}" dt="2024-06-08T03:32:05.591" v="817" actId="1035"/>
          <ac:picMkLst>
            <pc:docMk/>
            <pc:sldMk cId="522039823" sldId="318"/>
            <ac:picMk id="11" creationId="{D6743FEE-1AC2-5CD4-12AA-150A188DE2E1}"/>
          </ac:picMkLst>
        </pc:picChg>
        <pc:picChg chg="add mod modCrop">
          <ac:chgData name="David Rossetti" userId="b78ffeaa6130f024" providerId="LiveId" clId="{F26EED2C-D771-4CD5-A2AD-F73D1C78BC15}" dt="2024-06-08T03:31:21.866" v="783" actId="1037"/>
          <ac:picMkLst>
            <pc:docMk/>
            <pc:sldMk cId="522039823" sldId="318"/>
            <ac:picMk id="13" creationId="{97E75F19-ACAE-2CD8-429F-550642077F54}"/>
          </ac:picMkLst>
        </pc:picChg>
        <pc:picChg chg="add mod modCrop">
          <ac:chgData name="David Rossetti" userId="b78ffeaa6130f024" providerId="LiveId" clId="{F26EED2C-D771-4CD5-A2AD-F73D1C78BC15}" dt="2024-06-08T03:31:33.810" v="795" actId="1037"/>
          <ac:picMkLst>
            <pc:docMk/>
            <pc:sldMk cId="522039823" sldId="318"/>
            <ac:picMk id="15" creationId="{5BD57917-4369-97DE-9070-517B00814625}"/>
          </ac:picMkLst>
        </pc:picChg>
      </pc:sldChg>
      <pc:sldChg chg="addSp delSp modSp add mod modNotesTx">
        <pc:chgData name="David Rossetti" userId="b78ffeaa6130f024" providerId="LiveId" clId="{F26EED2C-D771-4CD5-A2AD-F73D1C78BC15}" dt="2024-06-11T20:45:52.760" v="6558" actId="313"/>
        <pc:sldMkLst>
          <pc:docMk/>
          <pc:sldMk cId="4146220855" sldId="319"/>
        </pc:sldMkLst>
        <pc:spChg chg="mod">
          <ac:chgData name="David Rossetti" userId="b78ffeaa6130f024" providerId="LiveId" clId="{F26EED2C-D771-4CD5-A2AD-F73D1C78BC15}" dt="2024-06-08T15:30:28.683" v="1565" actId="122"/>
          <ac:spMkLst>
            <pc:docMk/>
            <pc:sldMk cId="4146220855" sldId="319"/>
            <ac:spMk id="2" creationId="{00000000-0000-0000-0000-000000000000}"/>
          </ac:spMkLst>
        </pc:spChg>
        <pc:picChg chg="add mod">
          <ac:chgData name="David Rossetti" userId="b78ffeaa6130f024" providerId="LiveId" clId="{F26EED2C-D771-4CD5-A2AD-F73D1C78BC15}" dt="2024-06-09T19:33:52.966" v="3763" actId="1076"/>
          <ac:picMkLst>
            <pc:docMk/>
            <pc:sldMk cId="4146220855" sldId="319"/>
            <ac:picMk id="3" creationId="{A3E75E1F-4230-E3D0-C293-D18D67A5A5A7}"/>
          </ac:picMkLst>
        </pc:picChg>
        <pc:picChg chg="add mod modCrop">
          <ac:chgData name="David Rossetti" userId="b78ffeaa6130f024" providerId="LiveId" clId="{F26EED2C-D771-4CD5-A2AD-F73D1C78BC15}" dt="2024-06-11T14:12:27.080" v="6419" actId="1038"/>
          <ac:picMkLst>
            <pc:docMk/>
            <pc:sldMk cId="4146220855" sldId="319"/>
            <ac:picMk id="4" creationId="{28F1E800-5DC9-FF22-9775-2BA07047A5CD}"/>
          </ac:picMkLst>
        </pc:picChg>
        <pc:picChg chg="add mod modCrop">
          <ac:chgData name="David Rossetti" userId="b78ffeaa6130f024" providerId="LiveId" clId="{F26EED2C-D771-4CD5-A2AD-F73D1C78BC15}" dt="2024-06-09T19:33:23.610" v="3757" actId="1037"/>
          <ac:picMkLst>
            <pc:docMk/>
            <pc:sldMk cId="4146220855" sldId="319"/>
            <ac:picMk id="7" creationId="{6E29FA49-91C0-6156-A776-FF1EEADF980D}"/>
          </ac:picMkLst>
        </pc:picChg>
        <pc:picChg chg="add mod modCrop">
          <ac:chgData name="David Rossetti" userId="b78ffeaa6130f024" providerId="LiveId" clId="{F26EED2C-D771-4CD5-A2AD-F73D1C78BC15}" dt="2024-06-09T19:33:37.701" v="3761" actId="1037"/>
          <ac:picMkLst>
            <pc:docMk/>
            <pc:sldMk cId="4146220855" sldId="319"/>
            <ac:picMk id="9" creationId="{E2C79341-BD29-3DA1-58E1-4BFFD2C6902E}"/>
          </ac:picMkLst>
        </pc:picChg>
        <pc:picChg chg="add mod modCrop">
          <ac:chgData name="David Rossetti" userId="b78ffeaa6130f024" providerId="LiveId" clId="{F26EED2C-D771-4CD5-A2AD-F73D1C78BC15}" dt="2024-06-11T14:12:11.850" v="6414" actId="1036"/>
          <ac:picMkLst>
            <pc:docMk/>
            <pc:sldMk cId="4146220855" sldId="319"/>
            <ac:picMk id="11" creationId="{D0AA83E4-5848-B872-6781-4B9B0E024F84}"/>
          </ac:picMkLst>
        </pc:picChg>
        <pc:picChg chg="add mod modCrop">
          <ac:chgData name="David Rossetti" userId="b78ffeaa6130f024" providerId="LiveId" clId="{F26EED2C-D771-4CD5-A2AD-F73D1C78BC15}" dt="2024-06-08T02:11:15.238" v="625" actId="14100"/>
          <ac:picMkLst>
            <pc:docMk/>
            <pc:sldMk cId="4146220855" sldId="319"/>
            <ac:picMk id="13" creationId="{90D98F8A-E3A7-D561-6552-7A7670DD827A}"/>
          </ac:picMkLst>
        </pc:picChg>
        <pc:picChg chg="add del mod">
          <ac:chgData name="David Rossetti" userId="b78ffeaa6130f024" providerId="LiveId" clId="{F26EED2C-D771-4CD5-A2AD-F73D1C78BC15}" dt="2024-06-08T02:13:12.498" v="633" actId="478"/>
          <ac:picMkLst>
            <pc:docMk/>
            <pc:sldMk cId="4146220855" sldId="319"/>
            <ac:picMk id="15" creationId="{8176F0C6-FB73-2695-764D-67124F90F56F}"/>
          </ac:picMkLst>
        </pc:picChg>
        <pc:picChg chg="add del mod modCrop">
          <ac:chgData name="David Rossetti" userId="b78ffeaa6130f024" providerId="LiveId" clId="{F26EED2C-D771-4CD5-A2AD-F73D1C78BC15}" dt="2024-06-09T19:29:44.885" v="3747" actId="478"/>
          <ac:picMkLst>
            <pc:docMk/>
            <pc:sldMk cId="4146220855" sldId="319"/>
            <ac:picMk id="17" creationId="{A60F92CF-C790-4CD4-CCF7-4281D1A8B0B6}"/>
          </ac:picMkLst>
        </pc:picChg>
        <pc:picChg chg="add mod modCrop">
          <ac:chgData name="David Rossetti" userId="b78ffeaa6130f024" providerId="LiveId" clId="{F26EED2C-D771-4CD5-A2AD-F73D1C78BC15}" dt="2024-06-09T19:33:59.067" v="3767" actId="1038"/>
          <ac:picMkLst>
            <pc:docMk/>
            <pc:sldMk cId="4146220855" sldId="319"/>
            <ac:picMk id="19" creationId="{E6D37941-D7BF-8CB3-12D6-1FD3434438B7}"/>
          </ac:picMkLst>
        </pc:picChg>
      </pc:sldChg>
      <pc:sldChg chg="del">
        <pc:chgData name="David Rossetti" userId="b78ffeaa6130f024" providerId="LiveId" clId="{F26EED2C-D771-4CD5-A2AD-F73D1C78BC15}" dt="2024-06-07T21:24:46.717" v="48" actId="2696"/>
        <pc:sldMkLst>
          <pc:docMk/>
          <pc:sldMk cId="4197715888" sldId="319"/>
        </pc:sldMkLst>
      </pc:sldChg>
      <pc:sldChg chg="del">
        <pc:chgData name="David Rossetti" userId="b78ffeaa6130f024" providerId="LiveId" clId="{F26EED2C-D771-4CD5-A2AD-F73D1C78BC15}" dt="2024-06-07T21:24:46.717" v="48" actId="2696"/>
        <pc:sldMkLst>
          <pc:docMk/>
          <pc:sldMk cId="333873" sldId="320"/>
        </pc:sldMkLst>
      </pc:sldChg>
      <pc:sldChg chg="addSp delSp modSp add mod modNotesTx">
        <pc:chgData name="David Rossetti" userId="b78ffeaa6130f024" providerId="LiveId" clId="{F26EED2C-D771-4CD5-A2AD-F73D1C78BC15}" dt="2024-06-08T21:32:20.343" v="2430" actId="5793"/>
        <pc:sldMkLst>
          <pc:docMk/>
          <pc:sldMk cId="2463402871" sldId="320"/>
        </pc:sldMkLst>
        <pc:spChg chg="mod">
          <ac:chgData name="David Rossetti" userId="b78ffeaa6130f024" providerId="LiveId" clId="{F26EED2C-D771-4CD5-A2AD-F73D1C78BC15}" dt="2024-06-08T21:32:20.343" v="2430" actId="5793"/>
          <ac:spMkLst>
            <pc:docMk/>
            <pc:sldMk cId="2463402871" sldId="320"/>
            <ac:spMk id="2" creationId="{00000000-0000-0000-0000-000000000000}"/>
          </ac:spMkLst>
        </pc:spChg>
        <pc:spChg chg="add del mod">
          <ac:chgData name="David Rossetti" userId="b78ffeaa6130f024" providerId="LiveId" clId="{F26EED2C-D771-4CD5-A2AD-F73D1C78BC15}" dt="2024-06-08T12:01:56.338" v="1431" actId="478"/>
          <ac:spMkLst>
            <pc:docMk/>
            <pc:sldMk cId="2463402871" sldId="320"/>
            <ac:spMk id="3" creationId="{C2365655-7C4F-4517-D3BC-C2ED103D0D52}"/>
          </ac:spMkLst>
        </pc:spChg>
        <pc:spChg chg="del">
          <ac:chgData name="David Rossetti" userId="b78ffeaa6130f024" providerId="LiveId" clId="{F26EED2C-D771-4CD5-A2AD-F73D1C78BC15}" dt="2024-06-08T03:54:24.466" v="819" actId="478"/>
          <ac:spMkLst>
            <pc:docMk/>
            <pc:sldMk cId="2463402871" sldId="320"/>
            <ac:spMk id="5" creationId="{00000000-0000-0000-0000-000000000000}"/>
          </ac:spMkLst>
        </pc:spChg>
        <pc:picChg chg="del">
          <ac:chgData name="David Rossetti" userId="b78ffeaa6130f024" providerId="LiveId" clId="{F26EED2C-D771-4CD5-A2AD-F73D1C78BC15}" dt="2024-06-08T03:54:24.466" v="819" actId="478"/>
          <ac:picMkLst>
            <pc:docMk/>
            <pc:sldMk cId="2463402871" sldId="320"/>
            <ac:picMk id="4" creationId="{B369DF7C-A8B6-E036-AFB5-2A905AE77077}"/>
          </ac:picMkLst>
        </pc:picChg>
        <pc:picChg chg="del">
          <ac:chgData name="David Rossetti" userId="b78ffeaa6130f024" providerId="LiveId" clId="{F26EED2C-D771-4CD5-A2AD-F73D1C78BC15}" dt="2024-06-08T03:54:24.466" v="819" actId="478"/>
          <ac:picMkLst>
            <pc:docMk/>
            <pc:sldMk cId="2463402871" sldId="320"/>
            <ac:picMk id="7" creationId="{D2AEC38C-0B78-8673-60D7-3F3FF90B59F1}"/>
          </ac:picMkLst>
        </pc:picChg>
        <pc:picChg chg="add mod">
          <ac:chgData name="David Rossetti" userId="b78ffeaa6130f024" providerId="LiveId" clId="{F26EED2C-D771-4CD5-A2AD-F73D1C78BC15}" dt="2024-06-08T12:06:53.880" v="1515" actId="14100"/>
          <ac:picMkLst>
            <pc:docMk/>
            <pc:sldMk cId="2463402871" sldId="320"/>
            <ac:picMk id="8" creationId="{38D66D74-D7C2-B47E-D6D7-DEAEB4E2286A}"/>
          </ac:picMkLst>
        </pc:picChg>
        <pc:picChg chg="del">
          <ac:chgData name="David Rossetti" userId="b78ffeaa6130f024" providerId="LiveId" clId="{F26EED2C-D771-4CD5-A2AD-F73D1C78BC15}" dt="2024-06-08T03:54:24.466" v="819" actId="478"/>
          <ac:picMkLst>
            <pc:docMk/>
            <pc:sldMk cId="2463402871" sldId="320"/>
            <ac:picMk id="9" creationId="{B57F2034-316B-B095-9EA7-39A38D318E4F}"/>
          </ac:picMkLst>
        </pc:picChg>
        <pc:picChg chg="del">
          <ac:chgData name="David Rossetti" userId="b78ffeaa6130f024" providerId="LiveId" clId="{F26EED2C-D771-4CD5-A2AD-F73D1C78BC15}" dt="2024-06-08T03:54:24.466" v="819" actId="478"/>
          <ac:picMkLst>
            <pc:docMk/>
            <pc:sldMk cId="2463402871" sldId="320"/>
            <ac:picMk id="11" creationId="{D6743FEE-1AC2-5CD4-12AA-150A188DE2E1}"/>
          </ac:picMkLst>
        </pc:picChg>
        <pc:picChg chg="add del mod">
          <ac:chgData name="David Rossetti" userId="b78ffeaa6130f024" providerId="LiveId" clId="{F26EED2C-D771-4CD5-A2AD-F73D1C78BC15}" dt="2024-06-08T12:07:41.361" v="1526" actId="478"/>
          <ac:picMkLst>
            <pc:docMk/>
            <pc:sldMk cId="2463402871" sldId="320"/>
            <ac:picMk id="12" creationId="{7787A870-E66D-6169-4BF1-359756F72EE0}"/>
          </ac:picMkLst>
        </pc:picChg>
        <pc:picChg chg="del">
          <ac:chgData name="David Rossetti" userId="b78ffeaa6130f024" providerId="LiveId" clId="{F26EED2C-D771-4CD5-A2AD-F73D1C78BC15}" dt="2024-06-08T03:54:24.466" v="819" actId="478"/>
          <ac:picMkLst>
            <pc:docMk/>
            <pc:sldMk cId="2463402871" sldId="320"/>
            <ac:picMk id="13" creationId="{97E75F19-ACAE-2CD8-429F-550642077F54}"/>
          </ac:picMkLst>
        </pc:picChg>
        <pc:picChg chg="del">
          <ac:chgData name="David Rossetti" userId="b78ffeaa6130f024" providerId="LiveId" clId="{F26EED2C-D771-4CD5-A2AD-F73D1C78BC15}" dt="2024-06-08T03:54:24.466" v="819" actId="478"/>
          <ac:picMkLst>
            <pc:docMk/>
            <pc:sldMk cId="2463402871" sldId="320"/>
            <ac:picMk id="15" creationId="{5BD57917-4369-97DE-9070-517B00814625}"/>
          </ac:picMkLst>
        </pc:picChg>
        <pc:picChg chg="add mod modCrop">
          <ac:chgData name="David Rossetti" userId="b78ffeaa6130f024" providerId="LiveId" clId="{F26EED2C-D771-4CD5-A2AD-F73D1C78BC15}" dt="2024-06-08T12:10:42.016" v="1552" actId="1076"/>
          <ac:picMkLst>
            <pc:docMk/>
            <pc:sldMk cId="2463402871" sldId="320"/>
            <ac:picMk id="16" creationId="{7725E53E-C4BA-AB51-730E-C83FECC9BBBD}"/>
          </ac:picMkLst>
        </pc:picChg>
        <pc:picChg chg="add mod">
          <ac:chgData name="David Rossetti" userId="b78ffeaa6130f024" providerId="LiveId" clId="{F26EED2C-D771-4CD5-A2AD-F73D1C78BC15}" dt="2024-06-08T12:07:20.762" v="1518" actId="1076"/>
          <ac:picMkLst>
            <pc:docMk/>
            <pc:sldMk cId="2463402871" sldId="320"/>
            <ac:picMk id="18" creationId="{0AB140DF-F805-2C01-741F-7E825BA2F308}"/>
          </ac:picMkLst>
        </pc:picChg>
        <pc:picChg chg="add del mod">
          <ac:chgData name="David Rossetti" userId="b78ffeaa6130f024" providerId="LiveId" clId="{F26EED2C-D771-4CD5-A2AD-F73D1C78BC15}" dt="2024-06-08T12:07:13.412" v="1517" actId="478"/>
          <ac:picMkLst>
            <pc:docMk/>
            <pc:sldMk cId="2463402871" sldId="320"/>
            <ac:picMk id="20" creationId="{37E8C71F-BCB5-6C5E-CD2A-137916715733}"/>
          </ac:picMkLst>
        </pc:picChg>
        <pc:picChg chg="add mod">
          <ac:chgData name="David Rossetti" userId="b78ffeaa6130f024" providerId="LiveId" clId="{F26EED2C-D771-4CD5-A2AD-F73D1C78BC15}" dt="2024-06-08T12:07:29.897" v="1525" actId="1038"/>
          <ac:picMkLst>
            <pc:docMk/>
            <pc:sldMk cId="2463402871" sldId="320"/>
            <ac:picMk id="22" creationId="{DCC0CC0A-5D4E-D2E1-3DFA-E696E758DF62}"/>
          </ac:picMkLst>
        </pc:picChg>
        <pc:picChg chg="add del mod">
          <ac:chgData name="David Rossetti" userId="b78ffeaa6130f024" providerId="LiveId" clId="{F26EED2C-D771-4CD5-A2AD-F73D1C78BC15}" dt="2024-06-08T12:06:14.521" v="1509" actId="478"/>
          <ac:picMkLst>
            <pc:docMk/>
            <pc:sldMk cId="2463402871" sldId="320"/>
            <ac:picMk id="24" creationId="{3E625FE2-6154-E90E-0851-138E4A332EAB}"/>
          </ac:picMkLst>
        </pc:picChg>
        <pc:picChg chg="add mod modCrop">
          <ac:chgData name="David Rossetti" userId="b78ffeaa6130f024" providerId="LiveId" clId="{F26EED2C-D771-4CD5-A2AD-F73D1C78BC15}" dt="2024-06-08T12:10:39.624" v="1551" actId="1076"/>
          <ac:picMkLst>
            <pc:docMk/>
            <pc:sldMk cId="2463402871" sldId="320"/>
            <ac:picMk id="26" creationId="{DE17A516-290F-D9AA-9F93-37378C8CF955}"/>
          </ac:picMkLst>
        </pc:picChg>
        <pc:picChg chg="add mod modCrop">
          <ac:chgData name="David Rossetti" userId="b78ffeaa6130f024" providerId="LiveId" clId="{F26EED2C-D771-4CD5-A2AD-F73D1C78BC15}" dt="2024-06-08T12:10:29.113" v="1549" actId="1076"/>
          <ac:picMkLst>
            <pc:docMk/>
            <pc:sldMk cId="2463402871" sldId="320"/>
            <ac:picMk id="28" creationId="{7C40CB30-399D-4B43-3C51-83BECA901D01}"/>
          </ac:picMkLst>
        </pc:picChg>
      </pc:sldChg>
      <pc:sldChg chg="del">
        <pc:chgData name="David Rossetti" userId="b78ffeaa6130f024" providerId="LiveId" clId="{F26EED2C-D771-4CD5-A2AD-F73D1C78BC15}" dt="2024-06-07T21:24:46.717" v="48" actId="2696"/>
        <pc:sldMkLst>
          <pc:docMk/>
          <pc:sldMk cId="1865130077" sldId="321"/>
        </pc:sldMkLst>
      </pc:sldChg>
      <pc:sldChg chg="addSp delSp modSp add mod modNotesTx">
        <pc:chgData name="David Rossetti" userId="b78ffeaa6130f024" providerId="LiveId" clId="{F26EED2C-D771-4CD5-A2AD-F73D1C78BC15}" dt="2024-06-09T19:43:40.069" v="3939" actId="20577"/>
        <pc:sldMkLst>
          <pc:docMk/>
          <pc:sldMk cId="3344814176" sldId="321"/>
        </pc:sldMkLst>
        <pc:spChg chg="mod">
          <ac:chgData name="David Rossetti" userId="b78ffeaa6130f024" providerId="LiveId" clId="{F26EED2C-D771-4CD5-A2AD-F73D1C78BC15}" dt="2024-06-08T21:34:57.819" v="2459" actId="20577"/>
          <ac:spMkLst>
            <pc:docMk/>
            <pc:sldMk cId="3344814176" sldId="321"/>
            <ac:spMk id="2" creationId="{00000000-0000-0000-0000-000000000000}"/>
          </ac:spMkLst>
        </pc:spChg>
        <pc:picChg chg="add mod modCrop">
          <ac:chgData name="David Rossetti" userId="b78ffeaa6130f024" providerId="LiveId" clId="{F26EED2C-D771-4CD5-A2AD-F73D1C78BC15}" dt="2024-06-08T23:51:37.037" v="2727" actId="408"/>
          <ac:picMkLst>
            <pc:docMk/>
            <pc:sldMk cId="3344814176" sldId="321"/>
            <ac:picMk id="4" creationId="{274081E7-CA97-B90C-9897-3261245B5F03}"/>
          </ac:picMkLst>
        </pc:picChg>
        <pc:picChg chg="add mod modCrop">
          <ac:chgData name="David Rossetti" userId="b78ffeaa6130f024" providerId="LiveId" clId="{F26EED2C-D771-4CD5-A2AD-F73D1C78BC15}" dt="2024-06-08T23:51:21.217" v="2726" actId="1038"/>
          <ac:picMkLst>
            <pc:docMk/>
            <pc:sldMk cId="3344814176" sldId="321"/>
            <ac:picMk id="6" creationId="{8EB2705C-43D4-9B33-B2A8-095F0EE37C89}"/>
          </ac:picMkLst>
        </pc:picChg>
        <pc:picChg chg="del">
          <ac:chgData name="David Rossetti" userId="b78ffeaa6130f024" providerId="LiveId" clId="{F26EED2C-D771-4CD5-A2AD-F73D1C78BC15}" dt="2024-06-08T21:35:11.518" v="2460" actId="478"/>
          <ac:picMkLst>
            <pc:docMk/>
            <pc:sldMk cId="3344814176" sldId="321"/>
            <ac:picMk id="8" creationId="{38D66D74-D7C2-B47E-D6D7-DEAEB4E2286A}"/>
          </ac:picMkLst>
        </pc:picChg>
        <pc:picChg chg="add mod modCrop">
          <ac:chgData name="David Rossetti" userId="b78ffeaa6130f024" providerId="LiveId" clId="{F26EED2C-D771-4CD5-A2AD-F73D1C78BC15}" dt="2024-06-08T23:50:58.953" v="2712" actId="1037"/>
          <ac:picMkLst>
            <pc:docMk/>
            <pc:sldMk cId="3344814176" sldId="321"/>
            <ac:picMk id="9" creationId="{AAE093F2-3D39-16A9-2A71-33C227B547BD}"/>
          </ac:picMkLst>
        </pc:picChg>
        <pc:picChg chg="add del mod">
          <ac:chgData name="David Rossetti" userId="b78ffeaa6130f024" providerId="LiveId" clId="{F26EED2C-D771-4CD5-A2AD-F73D1C78BC15}" dt="2024-06-08T22:43:23.393" v="2565" actId="478"/>
          <ac:picMkLst>
            <pc:docMk/>
            <pc:sldMk cId="3344814176" sldId="321"/>
            <ac:picMk id="11" creationId="{5538D225-3681-FA9E-C5A7-A290BC2C9AD7}"/>
          </ac:picMkLst>
        </pc:picChg>
        <pc:picChg chg="add del mod">
          <ac:chgData name="David Rossetti" userId="b78ffeaa6130f024" providerId="LiveId" clId="{F26EED2C-D771-4CD5-A2AD-F73D1C78BC15}" dt="2024-06-08T22:43:30.140" v="2566" actId="478"/>
          <ac:picMkLst>
            <pc:docMk/>
            <pc:sldMk cId="3344814176" sldId="321"/>
            <ac:picMk id="13" creationId="{58A32A5B-5F68-623D-04B3-FE4C85B0C012}"/>
          </ac:picMkLst>
        </pc:picChg>
        <pc:picChg chg="add mod">
          <ac:chgData name="David Rossetti" userId="b78ffeaa6130f024" providerId="LiveId" clId="{F26EED2C-D771-4CD5-A2AD-F73D1C78BC15}" dt="2024-06-08T23:52:34.143" v="2751" actId="1035"/>
          <ac:picMkLst>
            <pc:docMk/>
            <pc:sldMk cId="3344814176" sldId="321"/>
            <ac:picMk id="15" creationId="{CECE4293-CA99-EE9C-4F8F-0556FA061F78}"/>
          </ac:picMkLst>
        </pc:picChg>
        <pc:picChg chg="del">
          <ac:chgData name="David Rossetti" userId="b78ffeaa6130f024" providerId="LiveId" clId="{F26EED2C-D771-4CD5-A2AD-F73D1C78BC15}" dt="2024-06-08T21:35:11.518" v="2460" actId="478"/>
          <ac:picMkLst>
            <pc:docMk/>
            <pc:sldMk cId="3344814176" sldId="321"/>
            <ac:picMk id="16" creationId="{7725E53E-C4BA-AB51-730E-C83FECC9BBBD}"/>
          </ac:picMkLst>
        </pc:picChg>
        <pc:picChg chg="del">
          <ac:chgData name="David Rossetti" userId="b78ffeaa6130f024" providerId="LiveId" clId="{F26EED2C-D771-4CD5-A2AD-F73D1C78BC15}" dt="2024-06-08T21:35:11.518" v="2460" actId="478"/>
          <ac:picMkLst>
            <pc:docMk/>
            <pc:sldMk cId="3344814176" sldId="321"/>
            <ac:picMk id="18" creationId="{0AB140DF-F805-2C01-741F-7E825BA2F308}"/>
          </ac:picMkLst>
        </pc:picChg>
        <pc:picChg chg="add mod">
          <ac:chgData name="David Rossetti" userId="b78ffeaa6130f024" providerId="LiveId" clId="{F26EED2C-D771-4CD5-A2AD-F73D1C78BC15}" dt="2024-06-08T23:52:34.143" v="2751" actId="1035"/>
          <ac:picMkLst>
            <pc:docMk/>
            <pc:sldMk cId="3344814176" sldId="321"/>
            <ac:picMk id="19" creationId="{D46E647E-44F7-DF00-CD27-C383874725A4}"/>
          </ac:picMkLst>
        </pc:picChg>
        <pc:picChg chg="add mod">
          <ac:chgData name="David Rossetti" userId="b78ffeaa6130f024" providerId="LiveId" clId="{F26EED2C-D771-4CD5-A2AD-F73D1C78BC15}" dt="2024-06-08T23:53:33.937" v="2841" actId="554"/>
          <ac:picMkLst>
            <pc:docMk/>
            <pc:sldMk cId="3344814176" sldId="321"/>
            <ac:picMk id="21" creationId="{E96C872A-D730-1C4E-1DB0-D6CD02B4A0CB}"/>
          </ac:picMkLst>
        </pc:picChg>
        <pc:picChg chg="del">
          <ac:chgData name="David Rossetti" userId="b78ffeaa6130f024" providerId="LiveId" clId="{F26EED2C-D771-4CD5-A2AD-F73D1C78BC15}" dt="2024-06-08T21:35:11.518" v="2460" actId="478"/>
          <ac:picMkLst>
            <pc:docMk/>
            <pc:sldMk cId="3344814176" sldId="321"/>
            <ac:picMk id="22" creationId="{DCC0CC0A-5D4E-D2E1-3DFA-E696E758DF62}"/>
          </ac:picMkLst>
        </pc:picChg>
        <pc:picChg chg="add mod">
          <ac:chgData name="David Rossetti" userId="b78ffeaa6130f024" providerId="LiveId" clId="{F26EED2C-D771-4CD5-A2AD-F73D1C78BC15}" dt="2024-06-08T23:53:41.014" v="2842" actId="408"/>
          <ac:picMkLst>
            <pc:docMk/>
            <pc:sldMk cId="3344814176" sldId="321"/>
            <ac:picMk id="24" creationId="{8F6402C2-E87D-01FD-174A-56D45EED6857}"/>
          </ac:picMkLst>
        </pc:picChg>
        <pc:picChg chg="del">
          <ac:chgData name="David Rossetti" userId="b78ffeaa6130f024" providerId="LiveId" clId="{F26EED2C-D771-4CD5-A2AD-F73D1C78BC15}" dt="2024-06-08T21:35:11.518" v="2460" actId="478"/>
          <ac:picMkLst>
            <pc:docMk/>
            <pc:sldMk cId="3344814176" sldId="321"/>
            <ac:picMk id="26" creationId="{DE17A516-290F-D9AA-9F93-37378C8CF955}"/>
          </ac:picMkLst>
        </pc:picChg>
        <pc:picChg chg="add mod">
          <ac:chgData name="David Rossetti" userId="b78ffeaa6130f024" providerId="LiveId" clId="{F26EED2C-D771-4CD5-A2AD-F73D1C78BC15}" dt="2024-06-08T23:53:33.937" v="2841" actId="554"/>
          <ac:picMkLst>
            <pc:docMk/>
            <pc:sldMk cId="3344814176" sldId="321"/>
            <ac:picMk id="27" creationId="{C3D82B1E-2BD0-46B3-1C47-204BCA11D783}"/>
          </ac:picMkLst>
        </pc:picChg>
        <pc:picChg chg="del">
          <ac:chgData name="David Rossetti" userId="b78ffeaa6130f024" providerId="LiveId" clId="{F26EED2C-D771-4CD5-A2AD-F73D1C78BC15}" dt="2024-06-08T21:35:11.518" v="2460" actId="478"/>
          <ac:picMkLst>
            <pc:docMk/>
            <pc:sldMk cId="3344814176" sldId="321"/>
            <ac:picMk id="28" creationId="{7C40CB30-399D-4B43-3C51-83BECA901D01}"/>
          </ac:picMkLst>
        </pc:picChg>
        <pc:picChg chg="add mod">
          <ac:chgData name="David Rossetti" userId="b78ffeaa6130f024" providerId="LiveId" clId="{F26EED2C-D771-4CD5-A2AD-F73D1C78BC15}" dt="2024-06-08T23:52:34.143" v="2751" actId="1035"/>
          <ac:picMkLst>
            <pc:docMk/>
            <pc:sldMk cId="3344814176" sldId="321"/>
            <ac:picMk id="30" creationId="{E55E8D53-D2CE-6BB2-AACE-7A368EECE7EB}"/>
          </ac:picMkLst>
        </pc:pic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4066143610" sldId="321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4066143610" sldId="321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02:56.801" v="2275" actId="255"/>
          <ac:spMkLst>
            <pc:docMk/>
            <pc:sldMk cId="4066143610" sldId="321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1009205672" sldId="322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1009205672" sldId="322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09:48.158" v="2306" actId="113"/>
          <ac:spMkLst>
            <pc:docMk/>
            <pc:sldMk cId="1009205672" sldId="322"/>
            <ac:spMk id="3" creationId="{C2365655-7C4F-4517-D3BC-C2ED103D0D52}"/>
          </ac:spMkLst>
        </pc:spChg>
      </pc:sldChg>
      <pc:sldChg chg="addSp delSp modSp add mod modNotesTx">
        <pc:chgData name="David Rossetti" userId="b78ffeaa6130f024" providerId="LiveId" clId="{F26EED2C-D771-4CD5-A2AD-F73D1C78BC15}" dt="2024-06-10T21:51:55.016" v="5298" actId="20577"/>
        <pc:sldMkLst>
          <pc:docMk/>
          <pc:sldMk cId="1543000465" sldId="322"/>
        </pc:sldMkLst>
        <pc:spChg chg="mod">
          <ac:chgData name="David Rossetti" userId="b78ffeaa6130f024" providerId="LiveId" clId="{F26EED2C-D771-4CD5-A2AD-F73D1C78BC15}" dt="2024-06-08T23:56:36.173" v="2857" actId="20577"/>
          <ac:spMkLst>
            <pc:docMk/>
            <pc:sldMk cId="1543000465" sldId="322"/>
            <ac:spMk id="2" creationId="{00000000-0000-0000-0000-000000000000}"/>
          </ac:spMkLst>
        </pc:spChg>
        <pc:picChg chg="del">
          <ac:chgData name="David Rossetti" userId="b78ffeaa6130f024" providerId="LiveId" clId="{F26EED2C-D771-4CD5-A2AD-F73D1C78BC15}" dt="2024-06-08T23:56:23.727" v="2844" actId="478"/>
          <ac:picMkLst>
            <pc:docMk/>
            <pc:sldMk cId="1543000465" sldId="322"/>
            <ac:picMk id="4" creationId="{274081E7-CA97-B90C-9897-3261245B5F03}"/>
          </ac:picMkLst>
        </pc:picChg>
        <pc:picChg chg="add mod modCrop">
          <ac:chgData name="David Rossetti" userId="b78ffeaa6130f024" providerId="LiveId" clId="{F26EED2C-D771-4CD5-A2AD-F73D1C78BC15}" dt="2024-06-09T00:24:03.166" v="3023" actId="1036"/>
          <ac:picMkLst>
            <pc:docMk/>
            <pc:sldMk cId="1543000465" sldId="322"/>
            <ac:picMk id="5" creationId="{F4386025-96EF-AD34-DE15-A14D615CF89B}"/>
          </ac:picMkLst>
        </pc:picChg>
        <pc:picChg chg="del">
          <ac:chgData name="David Rossetti" userId="b78ffeaa6130f024" providerId="LiveId" clId="{F26EED2C-D771-4CD5-A2AD-F73D1C78BC15}" dt="2024-06-08T23:56:23.727" v="2844" actId="478"/>
          <ac:picMkLst>
            <pc:docMk/>
            <pc:sldMk cId="1543000465" sldId="322"/>
            <ac:picMk id="6" creationId="{8EB2705C-43D4-9B33-B2A8-095F0EE37C89}"/>
          </ac:picMkLst>
        </pc:picChg>
        <pc:picChg chg="add mod modCrop">
          <ac:chgData name="David Rossetti" userId="b78ffeaa6130f024" providerId="LiveId" clId="{F26EED2C-D771-4CD5-A2AD-F73D1C78BC15}" dt="2024-06-09T00:24:03.166" v="3023" actId="1036"/>
          <ac:picMkLst>
            <pc:docMk/>
            <pc:sldMk cId="1543000465" sldId="322"/>
            <ac:picMk id="8" creationId="{120E0946-FC23-A4DD-FBDF-FFECC01A014F}"/>
          </ac:picMkLst>
        </pc:picChg>
        <pc:picChg chg="del">
          <ac:chgData name="David Rossetti" userId="b78ffeaa6130f024" providerId="LiveId" clId="{F26EED2C-D771-4CD5-A2AD-F73D1C78BC15}" dt="2024-06-08T23:56:23.727" v="2844" actId="478"/>
          <ac:picMkLst>
            <pc:docMk/>
            <pc:sldMk cId="1543000465" sldId="322"/>
            <ac:picMk id="9" creationId="{AAE093F2-3D39-16A9-2A71-33C227B547BD}"/>
          </ac:picMkLst>
        </pc:picChg>
        <pc:picChg chg="add mod modCrop">
          <ac:chgData name="David Rossetti" userId="b78ffeaa6130f024" providerId="LiveId" clId="{F26EED2C-D771-4CD5-A2AD-F73D1C78BC15}" dt="2024-06-09T00:24:03.166" v="3023" actId="1036"/>
          <ac:picMkLst>
            <pc:docMk/>
            <pc:sldMk cId="1543000465" sldId="322"/>
            <ac:picMk id="11" creationId="{B7D9A6A8-23D5-E0CA-D5E9-6A96B4C4B16E}"/>
          </ac:picMkLst>
        </pc:picChg>
        <pc:picChg chg="add del mod modCrop">
          <ac:chgData name="David Rossetti" userId="b78ffeaa6130f024" providerId="LiveId" clId="{F26EED2C-D771-4CD5-A2AD-F73D1C78BC15}" dt="2024-06-09T00:17:28.758" v="2892" actId="478"/>
          <ac:picMkLst>
            <pc:docMk/>
            <pc:sldMk cId="1543000465" sldId="322"/>
            <ac:picMk id="13" creationId="{0B7966D8-3369-6636-7BE0-25379241E289}"/>
          </ac:picMkLst>
        </pc:picChg>
        <pc:picChg chg="del">
          <ac:chgData name="David Rossetti" userId="b78ffeaa6130f024" providerId="LiveId" clId="{F26EED2C-D771-4CD5-A2AD-F73D1C78BC15}" dt="2024-06-08T23:56:23.727" v="2844" actId="478"/>
          <ac:picMkLst>
            <pc:docMk/>
            <pc:sldMk cId="1543000465" sldId="322"/>
            <ac:picMk id="15" creationId="{CECE4293-CA99-EE9C-4F8F-0556FA061F78}"/>
          </ac:picMkLst>
        </pc:picChg>
        <pc:picChg chg="add mod modCrop">
          <ac:chgData name="David Rossetti" userId="b78ffeaa6130f024" providerId="LiveId" clId="{F26EED2C-D771-4CD5-A2AD-F73D1C78BC15}" dt="2024-06-10T21:39:09.524" v="5025" actId="14100"/>
          <ac:picMkLst>
            <pc:docMk/>
            <pc:sldMk cId="1543000465" sldId="322"/>
            <ac:picMk id="16" creationId="{0DE9AEE5-CE91-682B-DE69-F0D2D927BC1B}"/>
          </ac:picMkLst>
        </pc:picChg>
        <pc:picChg chg="add mod modCrop">
          <ac:chgData name="David Rossetti" userId="b78ffeaa6130f024" providerId="LiveId" clId="{F26EED2C-D771-4CD5-A2AD-F73D1C78BC15}" dt="2024-06-10T21:39:17.052" v="5027" actId="1037"/>
          <ac:picMkLst>
            <pc:docMk/>
            <pc:sldMk cId="1543000465" sldId="322"/>
            <ac:picMk id="18" creationId="{600AFBEA-D6FD-9325-962C-5B83E58D4273}"/>
          </ac:picMkLst>
        </pc:picChg>
        <pc:picChg chg="del">
          <ac:chgData name="David Rossetti" userId="b78ffeaa6130f024" providerId="LiveId" clId="{F26EED2C-D771-4CD5-A2AD-F73D1C78BC15}" dt="2024-06-08T23:56:23.727" v="2844" actId="478"/>
          <ac:picMkLst>
            <pc:docMk/>
            <pc:sldMk cId="1543000465" sldId="322"/>
            <ac:picMk id="19" creationId="{D46E647E-44F7-DF00-CD27-C383874725A4}"/>
          </ac:picMkLst>
        </pc:picChg>
        <pc:picChg chg="del">
          <ac:chgData name="David Rossetti" userId="b78ffeaa6130f024" providerId="LiveId" clId="{F26EED2C-D771-4CD5-A2AD-F73D1C78BC15}" dt="2024-06-08T23:56:23.727" v="2844" actId="478"/>
          <ac:picMkLst>
            <pc:docMk/>
            <pc:sldMk cId="1543000465" sldId="322"/>
            <ac:picMk id="21" creationId="{E96C872A-D730-1C4E-1DB0-D6CD02B4A0CB}"/>
          </ac:picMkLst>
        </pc:picChg>
        <pc:picChg chg="add mod">
          <ac:chgData name="David Rossetti" userId="b78ffeaa6130f024" providerId="LiveId" clId="{F26EED2C-D771-4CD5-A2AD-F73D1C78BC15}" dt="2024-06-10T21:39:02.360" v="5023" actId="14100"/>
          <ac:picMkLst>
            <pc:docMk/>
            <pc:sldMk cId="1543000465" sldId="322"/>
            <ac:picMk id="22" creationId="{A6BD9878-309E-8182-4DAD-ABF001617DD3}"/>
          </ac:picMkLst>
        </pc:picChg>
        <pc:picChg chg="del">
          <ac:chgData name="David Rossetti" userId="b78ffeaa6130f024" providerId="LiveId" clId="{F26EED2C-D771-4CD5-A2AD-F73D1C78BC15}" dt="2024-06-08T23:56:23.727" v="2844" actId="478"/>
          <ac:picMkLst>
            <pc:docMk/>
            <pc:sldMk cId="1543000465" sldId="322"/>
            <ac:picMk id="24" creationId="{8F6402C2-E87D-01FD-174A-56D45EED6857}"/>
          </ac:picMkLst>
        </pc:picChg>
        <pc:picChg chg="del">
          <ac:chgData name="David Rossetti" userId="b78ffeaa6130f024" providerId="LiveId" clId="{F26EED2C-D771-4CD5-A2AD-F73D1C78BC15}" dt="2024-06-08T23:56:23.727" v="2844" actId="478"/>
          <ac:picMkLst>
            <pc:docMk/>
            <pc:sldMk cId="1543000465" sldId="322"/>
            <ac:picMk id="27" creationId="{C3D82B1E-2BD0-46B3-1C47-204BCA11D783}"/>
          </ac:picMkLst>
        </pc:picChg>
        <pc:picChg chg="del">
          <ac:chgData name="David Rossetti" userId="b78ffeaa6130f024" providerId="LiveId" clId="{F26EED2C-D771-4CD5-A2AD-F73D1C78BC15}" dt="2024-06-08T23:56:23.727" v="2844" actId="478"/>
          <ac:picMkLst>
            <pc:docMk/>
            <pc:sldMk cId="1543000465" sldId="322"/>
            <ac:picMk id="30" creationId="{E55E8D53-D2CE-6BB2-AACE-7A368EECE7EB}"/>
          </ac:picMkLst>
        </pc:picChg>
      </pc:sldChg>
      <pc:sldChg chg="del">
        <pc:chgData name="David Rossetti" userId="b78ffeaa6130f024" providerId="LiveId" clId="{F26EED2C-D771-4CD5-A2AD-F73D1C78BC15}" dt="2024-06-07T21:24:46.717" v="48" actId="2696"/>
        <pc:sldMkLst>
          <pc:docMk/>
          <pc:sldMk cId="1700115477" sldId="322"/>
        </pc:sldMkLst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2235355024" sldId="323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2235355024" sldId="323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14:26.243" v="2326"/>
          <ac:spMkLst>
            <pc:docMk/>
            <pc:sldMk cId="2235355024" sldId="323"/>
            <ac:spMk id="3" creationId="{C2365655-7C4F-4517-D3BC-C2ED103D0D52}"/>
          </ac:spMkLst>
        </pc:spChg>
      </pc:sldChg>
      <pc:sldChg chg="addSp delSp modSp add mod ord delAnim modAnim modNotesTx">
        <pc:chgData name="David Rossetti" userId="b78ffeaa6130f024" providerId="LiveId" clId="{F26EED2C-D771-4CD5-A2AD-F73D1C78BC15}" dt="2024-06-10T22:20:46.305" v="5723" actId="20577"/>
        <pc:sldMkLst>
          <pc:docMk/>
          <pc:sldMk cId="2644465734" sldId="323"/>
        </pc:sldMkLst>
        <pc:spChg chg="mod">
          <ac:chgData name="David Rossetti" userId="b78ffeaa6130f024" providerId="LiveId" clId="{F26EED2C-D771-4CD5-A2AD-F73D1C78BC15}" dt="2024-06-10T22:16:04.461" v="5552" actId="20577"/>
          <ac:spMkLst>
            <pc:docMk/>
            <pc:sldMk cId="2644465734" sldId="323"/>
            <ac:spMk id="2" creationId="{00000000-0000-0000-0000-000000000000}"/>
          </ac:spMkLst>
        </pc:spChg>
        <pc:picChg chg="add del mod">
          <ac:chgData name="David Rossetti" userId="b78ffeaa6130f024" providerId="LiveId" clId="{F26EED2C-D771-4CD5-A2AD-F73D1C78BC15}" dt="2024-06-09T19:35:36.138" v="3769" actId="478"/>
          <ac:picMkLst>
            <pc:docMk/>
            <pc:sldMk cId="2644465734" sldId="323"/>
            <ac:picMk id="4" creationId="{24B684A6-F042-FAE9-A12A-404F134C5822}"/>
          </ac:picMkLst>
        </pc:picChg>
        <pc:picChg chg="del">
          <ac:chgData name="David Rossetti" userId="b78ffeaa6130f024" providerId="LiveId" clId="{F26EED2C-D771-4CD5-A2AD-F73D1C78BC15}" dt="2024-06-09T00:26:01.368" v="3025" actId="478"/>
          <ac:picMkLst>
            <pc:docMk/>
            <pc:sldMk cId="2644465734" sldId="323"/>
            <ac:picMk id="5" creationId="{F4386025-96EF-AD34-DE15-A14D615CF89B}"/>
          </ac:picMkLst>
        </pc:picChg>
        <pc:picChg chg="add del mod">
          <ac:chgData name="David Rossetti" userId="b78ffeaa6130f024" providerId="LiveId" clId="{F26EED2C-D771-4CD5-A2AD-F73D1C78BC15}" dt="2024-06-09T19:36:09.599" v="3789" actId="478"/>
          <ac:picMkLst>
            <pc:docMk/>
            <pc:sldMk cId="2644465734" sldId="323"/>
            <ac:picMk id="6" creationId="{1B388592-5B77-0671-93BD-D19D20313630}"/>
          </ac:picMkLst>
        </pc:picChg>
        <pc:picChg chg="del">
          <ac:chgData name="David Rossetti" userId="b78ffeaa6130f024" providerId="LiveId" clId="{F26EED2C-D771-4CD5-A2AD-F73D1C78BC15}" dt="2024-06-09T00:26:01.368" v="3025" actId="478"/>
          <ac:picMkLst>
            <pc:docMk/>
            <pc:sldMk cId="2644465734" sldId="323"/>
            <ac:picMk id="8" creationId="{120E0946-FC23-A4DD-FBDF-FFECC01A014F}"/>
          </ac:picMkLst>
        </pc:picChg>
        <pc:picChg chg="add mod modCrop">
          <ac:chgData name="David Rossetti" userId="b78ffeaa6130f024" providerId="LiveId" clId="{F26EED2C-D771-4CD5-A2AD-F73D1C78BC15}" dt="2024-06-09T19:53:40.273" v="3969" actId="1037"/>
          <ac:picMkLst>
            <pc:docMk/>
            <pc:sldMk cId="2644465734" sldId="323"/>
            <ac:picMk id="9" creationId="{02F48F24-AAF6-FD57-AEE7-EDC53DE456C2}"/>
          </ac:picMkLst>
        </pc:picChg>
        <pc:picChg chg="del">
          <ac:chgData name="David Rossetti" userId="b78ffeaa6130f024" providerId="LiveId" clId="{F26EED2C-D771-4CD5-A2AD-F73D1C78BC15}" dt="2024-06-09T00:26:01.368" v="3025" actId="478"/>
          <ac:picMkLst>
            <pc:docMk/>
            <pc:sldMk cId="2644465734" sldId="323"/>
            <ac:picMk id="11" creationId="{B7D9A6A8-23D5-E0CA-D5E9-6A96B4C4B16E}"/>
          </ac:picMkLst>
        </pc:picChg>
        <pc:picChg chg="add mod">
          <ac:chgData name="David Rossetti" userId="b78ffeaa6130f024" providerId="LiveId" clId="{F26EED2C-D771-4CD5-A2AD-F73D1C78BC15}" dt="2024-06-09T19:53:40.273" v="3969" actId="1037"/>
          <ac:picMkLst>
            <pc:docMk/>
            <pc:sldMk cId="2644465734" sldId="323"/>
            <ac:picMk id="12" creationId="{E9B9C916-1792-AD5D-D608-9C022EDD7406}"/>
          </ac:picMkLst>
        </pc:picChg>
        <pc:picChg chg="del">
          <ac:chgData name="David Rossetti" userId="b78ffeaa6130f024" providerId="LiveId" clId="{F26EED2C-D771-4CD5-A2AD-F73D1C78BC15}" dt="2024-06-09T00:26:01.368" v="3025" actId="478"/>
          <ac:picMkLst>
            <pc:docMk/>
            <pc:sldMk cId="2644465734" sldId="323"/>
            <ac:picMk id="16" creationId="{0DE9AEE5-CE91-682B-DE69-F0D2D927BC1B}"/>
          </ac:picMkLst>
        </pc:picChg>
        <pc:picChg chg="del">
          <ac:chgData name="David Rossetti" userId="b78ffeaa6130f024" providerId="LiveId" clId="{F26EED2C-D771-4CD5-A2AD-F73D1C78BC15}" dt="2024-06-09T00:26:01.368" v="3025" actId="478"/>
          <ac:picMkLst>
            <pc:docMk/>
            <pc:sldMk cId="2644465734" sldId="323"/>
            <ac:picMk id="18" creationId="{600AFBEA-D6FD-9325-962C-5B83E58D4273}"/>
          </ac:picMkLst>
        </pc:picChg>
        <pc:picChg chg="del">
          <ac:chgData name="David Rossetti" userId="b78ffeaa6130f024" providerId="LiveId" clId="{F26EED2C-D771-4CD5-A2AD-F73D1C78BC15}" dt="2024-06-09T00:26:01.368" v="3025" actId="478"/>
          <ac:picMkLst>
            <pc:docMk/>
            <pc:sldMk cId="2644465734" sldId="323"/>
            <ac:picMk id="22" creationId="{A6BD9878-309E-8182-4DAD-ABF001617DD3}"/>
          </ac:picMkLst>
        </pc:picChg>
      </pc:sldChg>
      <pc:sldChg chg="del">
        <pc:chgData name="David Rossetti" userId="b78ffeaa6130f024" providerId="LiveId" clId="{F26EED2C-D771-4CD5-A2AD-F73D1C78BC15}" dt="2024-06-07T21:24:46.717" v="48" actId="2696"/>
        <pc:sldMkLst>
          <pc:docMk/>
          <pc:sldMk cId="2953179964" sldId="323"/>
        </pc:sldMkLst>
      </pc:sldChg>
      <pc:sldChg chg="addSp delSp modSp add mod">
        <pc:chgData name="David Rossetti" userId="b78ffeaa6130f024" providerId="LiveId" clId="{F26EED2C-D771-4CD5-A2AD-F73D1C78BC15}" dt="2024-06-09T19:57:02.488" v="4042"/>
        <pc:sldMkLst>
          <pc:docMk/>
          <pc:sldMk cId="2786981033" sldId="324"/>
        </pc:sldMkLst>
        <pc:spChg chg="mod">
          <ac:chgData name="David Rossetti" userId="b78ffeaa6130f024" providerId="LiveId" clId="{F26EED2C-D771-4CD5-A2AD-F73D1C78BC15}" dt="2024-06-09T19:57:02.488" v="4042"/>
          <ac:spMkLst>
            <pc:docMk/>
            <pc:sldMk cId="2786981033" sldId="324"/>
            <ac:spMk id="2" creationId="{00000000-0000-0000-0000-000000000000}"/>
          </ac:spMkLst>
        </pc:spChg>
        <pc:picChg chg="del">
          <ac:chgData name="David Rossetti" userId="b78ffeaa6130f024" providerId="LiveId" clId="{F26EED2C-D771-4CD5-A2AD-F73D1C78BC15}" dt="2024-06-09T02:03:20.466" v="3164" actId="478"/>
          <ac:picMkLst>
            <pc:docMk/>
            <pc:sldMk cId="2786981033" sldId="324"/>
            <ac:picMk id="4" creationId="{24B684A6-F042-FAE9-A12A-404F134C5822}"/>
          </ac:picMkLst>
        </pc:picChg>
        <pc:picChg chg="add mod">
          <ac:chgData name="David Rossetti" userId="b78ffeaa6130f024" providerId="LiveId" clId="{F26EED2C-D771-4CD5-A2AD-F73D1C78BC15}" dt="2024-06-09T02:15:04.836" v="3277" actId="1076"/>
          <ac:picMkLst>
            <pc:docMk/>
            <pc:sldMk cId="2786981033" sldId="324"/>
            <ac:picMk id="5" creationId="{47E175C4-572F-1537-1D08-949046EFDF20}"/>
          </ac:picMkLst>
        </pc:picChg>
        <pc:picChg chg="add mod modCrop">
          <ac:chgData name="David Rossetti" userId="b78ffeaa6130f024" providerId="LiveId" clId="{F26EED2C-D771-4CD5-A2AD-F73D1C78BC15}" dt="2024-06-09T02:16:17.175" v="3304" actId="1038"/>
          <ac:picMkLst>
            <pc:docMk/>
            <pc:sldMk cId="2786981033" sldId="324"/>
            <ac:picMk id="7" creationId="{82B27648-06BF-3B26-4CF8-8EAE0702BD00}"/>
          </ac:picMkLst>
        </pc:picChg>
        <pc:picChg chg="add mod modCrop">
          <ac:chgData name="David Rossetti" userId="b78ffeaa6130f024" providerId="LiveId" clId="{F26EED2C-D771-4CD5-A2AD-F73D1C78BC15}" dt="2024-06-09T02:16:33.432" v="3305" actId="12788"/>
          <ac:picMkLst>
            <pc:docMk/>
            <pc:sldMk cId="2786981033" sldId="324"/>
            <ac:picMk id="9" creationId="{E02DA1E9-EA01-DE60-E3FC-598A40422DC8}"/>
          </ac:picMkLst>
        </pc:picChg>
        <pc:picChg chg="add mod modCrop">
          <ac:chgData name="David Rossetti" userId="b78ffeaa6130f024" providerId="LiveId" clId="{F26EED2C-D771-4CD5-A2AD-F73D1C78BC15}" dt="2024-06-09T02:15:21.835" v="3283" actId="1036"/>
          <ac:picMkLst>
            <pc:docMk/>
            <pc:sldMk cId="2786981033" sldId="324"/>
            <ac:picMk id="11" creationId="{E4DE10E4-C6A2-A1AC-552C-13923AE18E2E}"/>
          </ac:picMkLst>
        </pc:picChg>
        <pc:picChg chg="add mod modCrop">
          <ac:chgData name="David Rossetti" userId="b78ffeaa6130f024" providerId="LiveId" clId="{F26EED2C-D771-4CD5-A2AD-F73D1C78BC15}" dt="2024-06-09T02:14:50.200" v="3275" actId="1035"/>
          <ac:picMkLst>
            <pc:docMk/>
            <pc:sldMk cId="2786981033" sldId="324"/>
            <ac:picMk id="13" creationId="{5E440DBF-D50C-C7B5-0391-6AB581AEE1CF}"/>
          </ac:picMkLst>
        </pc:picChg>
        <pc:picChg chg="add mod modCrop">
          <ac:chgData name="David Rossetti" userId="b78ffeaa6130f024" providerId="LiveId" clId="{F26EED2C-D771-4CD5-A2AD-F73D1C78BC15}" dt="2024-06-09T02:16:33.432" v="3305" actId="12788"/>
          <ac:picMkLst>
            <pc:docMk/>
            <pc:sldMk cId="2786981033" sldId="324"/>
            <ac:picMk id="15" creationId="{DD35D1BD-F78B-40E8-A21B-95723221DB83}"/>
          </ac:picMkLst>
        </pc:picChg>
        <pc:picChg chg="add mod modCrop">
          <ac:chgData name="David Rossetti" userId="b78ffeaa6130f024" providerId="LiveId" clId="{F26EED2C-D771-4CD5-A2AD-F73D1C78BC15}" dt="2024-06-09T02:16:17.175" v="3304" actId="1038"/>
          <ac:picMkLst>
            <pc:docMk/>
            <pc:sldMk cId="2786981033" sldId="324"/>
            <ac:picMk id="17" creationId="{E623368B-503C-7F3B-62D4-BA4A7E52E3BA}"/>
          </ac:picMkLst>
        </pc:picChg>
        <pc:picChg chg="add mod modCrop">
          <ac:chgData name="David Rossetti" userId="b78ffeaa6130f024" providerId="LiveId" clId="{F26EED2C-D771-4CD5-A2AD-F73D1C78BC15}" dt="2024-06-09T02:16:33.432" v="3305" actId="12788"/>
          <ac:picMkLst>
            <pc:docMk/>
            <pc:sldMk cId="2786981033" sldId="324"/>
            <ac:picMk id="19" creationId="{CD6BB736-53C6-DE71-2E92-E8E881B25637}"/>
          </ac:picMkLst>
        </pc:picChg>
        <pc:picChg chg="add mod modCrop">
          <ac:chgData name="David Rossetti" userId="b78ffeaa6130f024" providerId="LiveId" clId="{F26EED2C-D771-4CD5-A2AD-F73D1C78BC15}" dt="2024-06-09T02:16:17.175" v="3304" actId="1038"/>
          <ac:picMkLst>
            <pc:docMk/>
            <pc:sldMk cId="2786981033" sldId="324"/>
            <ac:picMk id="21" creationId="{4FA8E4A9-8128-E497-2612-66073131E679}"/>
          </ac:picMkLst>
        </pc:picChg>
      </pc:sldChg>
      <pc:sldChg chg="del">
        <pc:chgData name="David Rossetti" userId="b78ffeaa6130f024" providerId="LiveId" clId="{F26EED2C-D771-4CD5-A2AD-F73D1C78BC15}" dt="2024-06-07T21:24:46.717" v="48" actId="2696"/>
        <pc:sldMkLst>
          <pc:docMk/>
          <pc:sldMk cId="3695884923" sldId="324"/>
        </pc:sldMkLst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3838842518" sldId="324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3838842518" sldId="324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18:49.725" v="2342"/>
          <ac:spMkLst>
            <pc:docMk/>
            <pc:sldMk cId="3838842518" sldId="324"/>
            <ac:spMk id="3" creationId="{C2365655-7C4F-4517-D3BC-C2ED103D0D52}"/>
          </ac:spMkLst>
        </pc:spChg>
      </pc:sldChg>
      <pc:sldChg chg="addSp delSp modSp add mod modNotesTx">
        <pc:chgData name="David Rossetti" userId="b78ffeaa6130f024" providerId="LiveId" clId="{F26EED2C-D771-4CD5-A2AD-F73D1C78BC15}" dt="2024-06-10T21:04:59.833" v="4726" actId="20577"/>
        <pc:sldMkLst>
          <pc:docMk/>
          <pc:sldMk cId="117464296" sldId="325"/>
        </pc:sldMkLst>
        <pc:spChg chg="mod">
          <ac:chgData name="David Rossetti" userId="b78ffeaa6130f024" providerId="LiveId" clId="{F26EED2C-D771-4CD5-A2AD-F73D1C78BC15}" dt="2024-06-10T21:04:02.819" v="4720" actId="20577"/>
          <ac:spMkLst>
            <pc:docMk/>
            <pc:sldMk cId="117464296" sldId="325"/>
            <ac:spMk id="2" creationId="{00000000-0000-0000-0000-000000000000}"/>
          </ac:spMkLst>
        </pc:spChg>
        <pc:picChg chg="add mod">
          <ac:chgData name="David Rossetti" userId="b78ffeaa6130f024" providerId="LiveId" clId="{F26EED2C-D771-4CD5-A2AD-F73D1C78BC15}" dt="2024-06-10T21:03:47.387" v="4717" actId="1037"/>
          <ac:picMkLst>
            <pc:docMk/>
            <pc:sldMk cId="117464296" sldId="325"/>
            <ac:picMk id="4" creationId="{CC1E2CC6-9776-E950-48BE-4DC06BB5FD7C}"/>
          </ac:picMkLst>
        </pc:picChg>
        <pc:picChg chg="del">
          <ac:chgData name="David Rossetti" userId="b78ffeaa6130f024" providerId="LiveId" clId="{F26EED2C-D771-4CD5-A2AD-F73D1C78BC15}" dt="2024-06-09T19:10:11.505" v="3715" actId="478"/>
          <ac:picMkLst>
            <pc:docMk/>
            <pc:sldMk cId="117464296" sldId="325"/>
            <ac:picMk id="5" creationId="{47E175C4-572F-1537-1D08-949046EFDF20}"/>
          </ac:picMkLst>
        </pc:picChg>
        <pc:picChg chg="del">
          <ac:chgData name="David Rossetti" userId="b78ffeaa6130f024" providerId="LiveId" clId="{F26EED2C-D771-4CD5-A2AD-F73D1C78BC15}" dt="2024-06-09T19:10:11.505" v="3715" actId="478"/>
          <ac:picMkLst>
            <pc:docMk/>
            <pc:sldMk cId="117464296" sldId="325"/>
            <ac:picMk id="7" creationId="{82B27648-06BF-3B26-4CF8-8EAE0702BD00}"/>
          </ac:picMkLst>
        </pc:picChg>
        <pc:picChg chg="add del mod modCrop">
          <ac:chgData name="David Rossetti" userId="b78ffeaa6130f024" providerId="LiveId" clId="{F26EED2C-D771-4CD5-A2AD-F73D1C78BC15}" dt="2024-06-10T21:03:30.286" v="4679" actId="478"/>
          <ac:picMkLst>
            <pc:docMk/>
            <pc:sldMk cId="117464296" sldId="325"/>
            <ac:picMk id="8" creationId="{7C2601D1-D18D-9C79-FDA3-D26FD7EAF93F}"/>
          </ac:picMkLst>
        </pc:picChg>
        <pc:picChg chg="del">
          <ac:chgData name="David Rossetti" userId="b78ffeaa6130f024" providerId="LiveId" clId="{F26EED2C-D771-4CD5-A2AD-F73D1C78BC15}" dt="2024-06-09T19:10:11.505" v="3715" actId="478"/>
          <ac:picMkLst>
            <pc:docMk/>
            <pc:sldMk cId="117464296" sldId="325"/>
            <ac:picMk id="9" creationId="{E02DA1E9-EA01-DE60-E3FC-598A40422DC8}"/>
          </ac:picMkLst>
        </pc:picChg>
        <pc:picChg chg="del">
          <ac:chgData name="David Rossetti" userId="b78ffeaa6130f024" providerId="LiveId" clId="{F26EED2C-D771-4CD5-A2AD-F73D1C78BC15}" dt="2024-06-09T19:10:11.505" v="3715" actId="478"/>
          <ac:picMkLst>
            <pc:docMk/>
            <pc:sldMk cId="117464296" sldId="325"/>
            <ac:picMk id="11" creationId="{E4DE10E4-C6A2-A1AC-552C-13923AE18E2E}"/>
          </ac:picMkLst>
        </pc:picChg>
        <pc:picChg chg="del">
          <ac:chgData name="David Rossetti" userId="b78ffeaa6130f024" providerId="LiveId" clId="{F26EED2C-D771-4CD5-A2AD-F73D1C78BC15}" dt="2024-06-09T19:10:11.505" v="3715" actId="478"/>
          <ac:picMkLst>
            <pc:docMk/>
            <pc:sldMk cId="117464296" sldId="325"/>
            <ac:picMk id="13" creationId="{5E440DBF-D50C-C7B5-0391-6AB581AEE1CF}"/>
          </ac:picMkLst>
        </pc:picChg>
        <pc:picChg chg="del">
          <ac:chgData name="David Rossetti" userId="b78ffeaa6130f024" providerId="LiveId" clId="{F26EED2C-D771-4CD5-A2AD-F73D1C78BC15}" dt="2024-06-09T19:10:11.505" v="3715" actId="478"/>
          <ac:picMkLst>
            <pc:docMk/>
            <pc:sldMk cId="117464296" sldId="325"/>
            <ac:picMk id="15" creationId="{DD35D1BD-F78B-40E8-A21B-95723221DB83}"/>
          </ac:picMkLst>
        </pc:picChg>
        <pc:picChg chg="del">
          <ac:chgData name="David Rossetti" userId="b78ffeaa6130f024" providerId="LiveId" clId="{F26EED2C-D771-4CD5-A2AD-F73D1C78BC15}" dt="2024-06-09T19:10:11.505" v="3715" actId="478"/>
          <ac:picMkLst>
            <pc:docMk/>
            <pc:sldMk cId="117464296" sldId="325"/>
            <ac:picMk id="17" creationId="{E623368B-503C-7F3B-62D4-BA4A7E52E3BA}"/>
          </ac:picMkLst>
        </pc:picChg>
        <pc:picChg chg="del">
          <ac:chgData name="David Rossetti" userId="b78ffeaa6130f024" providerId="LiveId" clId="{F26EED2C-D771-4CD5-A2AD-F73D1C78BC15}" dt="2024-06-09T19:10:11.505" v="3715" actId="478"/>
          <ac:picMkLst>
            <pc:docMk/>
            <pc:sldMk cId="117464296" sldId="325"/>
            <ac:picMk id="19" creationId="{CD6BB736-53C6-DE71-2E92-E8E881B25637}"/>
          </ac:picMkLst>
        </pc:picChg>
        <pc:picChg chg="del">
          <ac:chgData name="David Rossetti" userId="b78ffeaa6130f024" providerId="LiveId" clId="{F26EED2C-D771-4CD5-A2AD-F73D1C78BC15}" dt="2024-06-09T19:10:11.505" v="3715" actId="478"/>
          <ac:picMkLst>
            <pc:docMk/>
            <pc:sldMk cId="117464296" sldId="325"/>
            <ac:picMk id="21" creationId="{4FA8E4A9-8128-E497-2612-66073131E679}"/>
          </ac:picMkLst>
        </pc:picChg>
      </pc:sldChg>
      <pc:sldChg chg="del">
        <pc:chgData name="David Rossetti" userId="b78ffeaa6130f024" providerId="LiveId" clId="{F26EED2C-D771-4CD5-A2AD-F73D1C78BC15}" dt="2024-06-07T21:24:46.717" v="48" actId="2696"/>
        <pc:sldMkLst>
          <pc:docMk/>
          <pc:sldMk cId="662908691" sldId="325"/>
        </pc:sldMkLst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781466117" sldId="325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781466117" sldId="325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54:59.106" v="2391" actId="255"/>
          <ac:spMkLst>
            <pc:docMk/>
            <pc:sldMk cId="781466117" sldId="325"/>
            <ac:spMk id="3" creationId="{C2365655-7C4F-4517-D3BC-C2ED103D0D52}"/>
          </ac:spMkLst>
        </pc:spChg>
      </pc:sldChg>
      <pc:sldChg chg="modSp add mod modNotesTx">
        <pc:chgData name="David Rossetti" userId="b78ffeaa6130f024" providerId="LiveId" clId="{F26EED2C-D771-4CD5-A2AD-F73D1C78BC15}" dt="2024-06-09T20:01:23.802" v="4126" actId="20577"/>
        <pc:sldMkLst>
          <pc:docMk/>
          <pc:sldMk cId="1202694202" sldId="326"/>
        </pc:sldMkLst>
        <pc:spChg chg="mod">
          <ac:chgData name="David Rossetti" userId="b78ffeaa6130f024" providerId="LiveId" clId="{F26EED2C-D771-4CD5-A2AD-F73D1C78BC15}" dt="2024-06-09T19:56:43.483" v="4041" actId="20577"/>
          <ac:spMkLst>
            <pc:docMk/>
            <pc:sldMk cId="1202694202" sldId="326"/>
            <ac:spMk id="2" creationId="{00000000-0000-0000-0000-000000000000}"/>
          </ac:spMkLst>
        </pc:spChg>
      </pc:sldChg>
      <pc:sldChg chg="del">
        <pc:chgData name="David Rossetti" userId="b78ffeaa6130f024" providerId="LiveId" clId="{F26EED2C-D771-4CD5-A2AD-F73D1C78BC15}" dt="2024-06-07T21:24:46.717" v="48" actId="2696"/>
        <pc:sldMkLst>
          <pc:docMk/>
          <pc:sldMk cId="3593485312" sldId="326"/>
        </pc:sldMkLst>
      </pc:sldChg>
      <pc:sldChg chg="modSp add del mod ord modAnim modNotesTx">
        <pc:chgData name="David Rossetti" userId="b78ffeaa6130f024" providerId="LiveId" clId="{F26EED2C-D771-4CD5-A2AD-F73D1C78BC15}" dt="2024-06-08T21:31:58.606" v="2408" actId="2696"/>
        <pc:sldMkLst>
          <pc:docMk/>
          <pc:sldMk cId="4109846805" sldId="326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4109846805" sldId="326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40:42.568" v="2365" actId="255"/>
          <ac:spMkLst>
            <pc:docMk/>
            <pc:sldMk cId="4109846805" sldId="326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267030822" sldId="327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267030822" sldId="327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20:08:56.562" v="2398" actId="255"/>
          <ac:spMkLst>
            <pc:docMk/>
            <pc:sldMk cId="267030822" sldId="327"/>
            <ac:spMk id="3" creationId="{C2365655-7C4F-4517-D3BC-C2ED103D0D52}"/>
          </ac:spMkLst>
        </pc:spChg>
      </pc:sldChg>
      <pc:sldChg chg="modSp add mod">
        <pc:chgData name="David Rossetti" userId="b78ffeaa6130f024" providerId="LiveId" clId="{F26EED2C-D771-4CD5-A2AD-F73D1C78BC15}" dt="2024-06-09T19:56:03.207" v="4021" actId="313"/>
        <pc:sldMkLst>
          <pc:docMk/>
          <pc:sldMk cId="1308919231" sldId="327"/>
        </pc:sldMkLst>
        <pc:spChg chg="mod">
          <ac:chgData name="David Rossetti" userId="b78ffeaa6130f024" providerId="LiveId" clId="{F26EED2C-D771-4CD5-A2AD-F73D1C78BC15}" dt="2024-06-09T19:56:03.207" v="4021" actId="313"/>
          <ac:spMkLst>
            <pc:docMk/>
            <pc:sldMk cId="1308919231" sldId="327"/>
            <ac:spMk id="2" creationId="{00000000-0000-0000-0000-000000000000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1079252863" sldId="328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1079252863" sldId="328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20:12:31.587" v="2406" actId="255"/>
          <ac:spMkLst>
            <pc:docMk/>
            <pc:sldMk cId="1079252863" sldId="328"/>
            <ac:spMk id="3" creationId="{C2365655-7C4F-4517-D3BC-C2ED103D0D52}"/>
          </ac:spMkLst>
        </pc:spChg>
      </pc:sldChg>
      <pc:sldChg chg="addSp modSp add mod ord modNotesTx">
        <pc:chgData name="David Rossetti" userId="b78ffeaa6130f024" providerId="LiveId" clId="{F26EED2C-D771-4CD5-A2AD-F73D1C78BC15}" dt="2024-06-10T22:12:01.167" v="5511" actId="20577"/>
        <pc:sldMkLst>
          <pc:docMk/>
          <pc:sldMk cId="2224985087" sldId="328"/>
        </pc:sldMkLst>
        <pc:spChg chg="mod">
          <ac:chgData name="David Rossetti" userId="b78ffeaa6130f024" providerId="LiveId" clId="{F26EED2C-D771-4CD5-A2AD-F73D1C78BC15}" dt="2024-06-10T22:12:01.167" v="5511" actId="20577"/>
          <ac:spMkLst>
            <pc:docMk/>
            <pc:sldMk cId="2224985087" sldId="328"/>
            <ac:spMk id="2" creationId="{00000000-0000-0000-0000-000000000000}"/>
          </ac:spMkLst>
        </pc:spChg>
        <pc:picChg chg="add mod ord">
          <ac:chgData name="David Rossetti" userId="b78ffeaa6130f024" providerId="LiveId" clId="{F26EED2C-D771-4CD5-A2AD-F73D1C78BC15}" dt="2024-06-10T22:05:26.942" v="5436" actId="166"/>
          <ac:picMkLst>
            <pc:docMk/>
            <pc:sldMk cId="2224985087" sldId="328"/>
            <ac:picMk id="4" creationId="{05EB0CED-E6F8-15E3-A2FF-F65C9549AC71}"/>
          </ac:picMkLst>
        </pc:picChg>
        <pc:picChg chg="add mod">
          <ac:chgData name="David Rossetti" userId="b78ffeaa6130f024" providerId="LiveId" clId="{F26EED2C-D771-4CD5-A2AD-F73D1C78BC15}" dt="2024-06-10T22:05:15.064" v="5434" actId="14100"/>
          <ac:picMkLst>
            <pc:docMk/>
            <pc:sldMk cId="2224985087" sldId="328"/>
            <ac:picMk id="6" creationId="{4574749E-EDE1-34A9-DF0C-5D7678EC1018}"/>
          </ac:picMkLst>
        </pc:picChg>
      </pc:sldChg>
      <pc:sldChg chg="del">
        <pc:chgData name="David Rossetti" userId="b78ffeaa6130f024" providerId="LiveId" clId="{F26EED2C-D771-4CD5-A2AD-F73D1C78BC15}" dt="2024-06-07T21:24:46.717" v="48" actId="2696"/>
        <pc:sldMkLst>
          <pc:docMk/>
          <pc:sldMk cId="2979761469" sldId="328"/>
        </pc:sldMkLst>
      </pc:sldChg>
      <pc:sldChg chg="modSp add mod ord modNotesTx">
        <pc:chgData name="David Rossetti" userId="b78ffeaa6130f024" providerId="LiveId" clId="{F26EED2C-D771-4CD5-A2AD-F73D1C78BC15}" dt="2024-06-10T22:22:16.960" v="5770" actId="20577"/>
        <pc:sldMkLst>
          <pc:docMk/>
          <pc:sldMk cId="1946764290" sldId="329"/>
        </pc:sldMkLst>
        <pc:spChg chg="mod">
          <ac:chgData name="David Rossetti" userId="b78ffeaa6130f024" providerId="LiveId" clId="{F26EED2C-D771-4CD5-A2AD-F73D1C78BC15}" dt="2024-06-09T19:38:29.610" v="3852" actId="20577"/>
          <ac:spMkLst>
            <pc:docMk/>
            <pc:sldMk cId="1946764290" sldId="329"/>
            <ac:spMk id="2" creationId="{00000000-0000-0000-0000-000000000000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3454285895" sldId="329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3454285895" sldId="329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7:46:07.703" v="2228" actId="255"/>
          <ac:spMkLst>
            <pc:docMk/>
            <pc:sldMk cId="3454285895" sldId="329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2061311278" sldId="330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2061311278" sldId="330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7:48:52.024" v="2238" actId="113"/>
          <ac:spMkLst>
            <pc:docMk/>
            <pc:sldMk cId="2061311278" sldId="330"/>
            <ac:spMk id="3" creationId="{C2365655-7C4F-4517-D3BC-C2ED103D0D52}"/>
          </ac:spMkLst>
        </pc:spChg>
      </pc:sldChg>
      <pc:sldChg chg="modSp add mod modNotesTx">
        <pc:chgData name="David Rossetti" userId="b78ffeaa6130f024" providerId="LiveId" clId="{F26EED2C-D771-4CD5-A2AD-F73D1C78BC15}" dt="2024-06-10T22:31:25.788" v="5926" actId="20577"/>
        <pc:sldMkLst>
          <pc:docMk/>
          <pc:sldMk cId="2167453016" sldId="330"/>
        </pc:sldMkLst>
        <pc:spChg chg="mod">
          <ac:chgData name="David Rossetti" userId="b78ffeaa6130f024" providerId="LiveId" clId="{F26EED2C-D771-4CD5-A2AD-F73D1C78BC15}" dt="2024-06-09T19:38:59.336" v="3868" actId="20577"/>
          <ac:spMkLst>
            <pc:docMk/>
            <pc:sldMk cId="2167453016" sldId="330"/>
            <ac:spMk id="2" creationId="{00000000-0000-0000-0000-000000000000}"/>
          </ac:spMkLst>
        </pc:spChg>
      </pc:sldChg>
      <pc:sldChg chg="del">
        <pc:chgData name="David Rossetti" userId="b78ffeaa6130f024" providerId="LiveId" clId="{F26EED2C-D771-4CD5-A2AD-F73D1C78BC15}" dt="2024-06-07T21:24:46.717" v="48" actId="2696"/>
        <pc:sldMkLst>
          <pc:docMk/>
          <pc:sldMk cId="3848107288" sldId="330"/>
        </pc:sldMkLst>
      </pc:sldChg>
      <pc:sldChg chg="del">
        <pc:chgData name="David Rossetti" userId="b78ffeaa6130f024" providerId="LiveId" clId="{F26EED2C-D771-4CD5-A2AD-F73D1C78BC15}" dt="2024-06-07T21:24:46.717" v="48" actId="2696"/>
        <pc:sldMkLst>
          <pc:docMk/>
          <pc:sldMk cId="1425483093" sldId="331"/>
        </pc:sldMkLst>
      </pc:sldChg>
      <pc:sldChg chg="modSp add del mod ord modNotesTx">
        <pc:chgData name="David Rossetti" userId="b78ffeaa6130f024" providerId="LiveId" clId="{F26EED2C-D771-4CD5-A2AD-F73D1C78BC15}" dt="2024-06-08T21:31:58.606" v="2408" actId="2696"/>
        <pc:sldMkLst>
          <pc:docMk/>
          <pc:sldMk cId="2095510632" sldId="331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2095510632" sldId="331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7:49:43.915" v="2241" actId="20577"/>
          <ac:spMkLst>
            <pc:docMk/>
            <pc:sldMk cId="2095510632" sldId="331"/>
            <ac:spMk id="3" creationId="{C2365655-7C4F-4517-D3BC-C2ED103D0D52}"/>
          </ac:spMkLst>
        </pc:spChg>
      </pc:sldChg>
      <pc:sldChg chg="addSp delSp modSp add mod modNotesTx">
        <pc:chgData name="David Rossetti" userId="b78ffeaa6130f024" providerId="LiveId" clId="{F26EED2C-D771-4CD5-A2AD-F73D1C78BC15}" dt="2024-06-10T21:09:22.829" v="4765" actId="20577"/>
        <pc:sldMkLst>
          <pc:docMk/>
          <pc:sldMk cId="4123638503" sldId="331"/>
        </pc:sldMkLst>
        <pc:spChg chg="mod">
          <ac:chgData name="David Rossetti" userId="b78ffeaa6130f024" providerId="LiveId" clId="{F26EED2C-D771-4CD5-A2AD-F73D1C78BC15}" dt="2024-06-10T21:02:38.042" v="4672" actId="6549"/>
          <ac:spMkLst>
            <pc:docMk/>
            <pc:sldMk cId="4123638503" sldId="331"/>
            <ac:spMk id="2" creationId="{00000000-0000-0000-0000-000000000000}"/>
          </ac:spMkLst>
        </pc:spChg>
        <pc:picChg chg="del">
          <ac:chgData name="David Rossetti" userId="b78ffeaa6130f024" providerId="LiveId" clId="{F26EED2C-D771-4CD5-A2AD-F73D1C78BC15}" dt="2024-06-09T20:03:59.598" v="4192" actId="478"/>
          <ac:picMkLst>
            <pc:docMk/>
            <pc:sldMk cId="4123638503" sldId="331"/>
            <ac:picMk id="4" creationId="{CC1E2CC6-9776-E950-48BE-4DC06BB5FD7C}"/>
          </ac:picMkLst>
        </pc:picChg>
        <pc:picChg chg="add del mod">
          <ac:chgData name="David Rossetti" userId="b78ffeaa6130f024" providerId="LiveId" clId="{F26EED2C-D771-4CD5-A2AD-F73D1C78BC15}" dt="2024-06-09T20:13:54.016" v="4197" actId="478"/>
          <ac:picMkLst>
            <pc:docMk/>
            <pc:sldMk cId="4123638503" sldId="331"/>
            <ac:picMk id="5" creationId="{D9F349F7-9B1A-E9EA-B7EE-271A05742678}"/>
          </ac:picMkLst>
        </pc:picChg>
        <pc:picChg chg="add mod">
          <ac:chgData name="David Rossetti" userId="b78ffeaa6130f024" providerId="LiveId" clId="{F26EED2C-D771-4CD5-A2AD-F73D1C78BC15}" dt="2024-06-10T21:08:27.728" v="4733" actId="1035"/>
          <ac:picMkLst>
            <pc:docMk/>
            <pc:sldMk cId="4123638503" sldId="331"/>
            <ac:picMk id="7" creationId="{6731FD04-C067-E67E-BDAF-2B84A5A13CEE}"/>
          </ac:picMkLst>
        </pc:picChg>
        <pc:picChg chg="del">
          <ac:chgData name="David Rossetti" userId="b78ffeaa6130f024" providerId="LiveId" clId="{F26EED2C-D771-4CD5-A2AD-F73D1C78BC15}" dt="2024-06-09T20:04:00.951" v="4193" actId="478"/>
          <ac:picMkLst>
            <pc:docMk/>
            <pc:sldMk cId="4123638503" sldId="331"/>
            <ac:picMk id="8" creationId="{7C2601D1-D18D-9C79-FDA3-D26FD7EAF93F}"/>
          </ac:picMkLst>
        </pc:picChg>
      </pc:sldChg>
      <pc:sldChg chg="del">
        <pc:chgData name="David Rossetti" userId="b78ffeaa6130f024" providerId="LiveId" clId="{F26EED2C-D771-4CD5-A2AD-F73D1C78BC15}" dt="2024-06-07T21:24:46.717" v="48" actId="2696"/>
        <pc:sldMkLst>
          <pc:docMk/>
          <pc:sldMk cId="1834107710" sldId="332"/>
        </pc:sldMkLst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2441616430" sldId="332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2441616430" sldId="332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8:58:37.637" v="2248" actId="113"/>
          <ac:spMkLst>
            <pc:docMk/>
            <pc:sldMk cId="2441616430" sldId="332"/>
            <ac:spMk id="3" creationId="{C2365655-7C4F-4517-D3BC-C2ED103D0D52}"/>
          </ac:spMkLst>
        </pc:spChg>
      </pc:sldChg>
      <pc:sldChg chg="delSp modSp add mod modNotesTx">
        <pc:chgData name="David Rossetti" userId="b78ffeaa6130f024" providerId="LiveId" clId="{F26EED2C-D771-4CD5-A2AD-F73D1C78BC15}" dt="2024-06-11T14:09:03.377" v="6406" actId="20577"/>
        <pc:sldMkLst>
          <pc:docMk/>
          <pc:sldMk cId="2548043612" sldId="332"/>
        </pc:sldMkLst>
        <pc:spChg chg="mod">
          <ac:chgData name="David Rossetti" userId="b78ffeaa6130f024" providerId="LiveId" clId="{F26EED2C-D771-4CD5-A2AD-F73D1C78BC15}" dt="2024-06-10T21:03:22.978" v="4678" actId="6549"/>
          <ac:spMkLst>
            <pc:docMk/>
            <pc:sldMk cId="2548043612" sldId="332"/>
            <ac:spMk id="2" creationId="{00000000-0000-0000-0000-000000000000}"/>
          </ac:spMkLst>
        </pc:spChg>
        <pc:picChg chg="del">
          <ac:chgData name="David Rossetti" userId="b78ffeaa6130f024" providerId="LiveId" clId="{F26EED2C-D771-4CD5-A2AD-F73D1C78BC15}" dt="2024-06-10T21:04:13.941" v="4721" actId="478"/>
          <ac:picMkLst>
            <pc:docMk/>
            <pc:sldMk cId="2548043612" sldId="332"/>
            <ac:picMk id="4" creationId="{CC1E2CC6-9776-E950-48BE-4DC06BB5FD7C}"/>
          </ac:picMkLst>
        </pc:picChg>
        <pc:picChg chg="mod">
          <ac:chgData name="David Rossetti" userId="b78ffeaa6130f024" providerId="LiveId" clId="{F26EED2C-D771-4CD5-A2AD-F73D1C78BC15}" dt="2024-06-10T21:04:35.013" v="4724" actId="1076"/>
          <ac:picMkLst>
            <pc:docMk/>
            <pc:sldMk cId="2548043612" sldId="332"/>
            <ac:picMk id="8" creationId="{7C2601D1-D18D-9C79-FDA3-D26FD7EAF93F}"/>
          </ac:picMkLst>
        </pc:picChg>
      </pc:sldChg>
      <pc:sldChg chg="addSp delSp modSp add mod modNotesTx">
        <pc:chgData name="David Rossetti" userId="b78ffeaa6130f024" providerId="LiveId" clId="{F26EED2C-D771-4CD5-A2AD-F73D1C78BC15}" dt="2024-06-10T22:14:04.779" v="5545" actId="313"/>
        <pc:sldMkLst>
          <pc:docMk/>
          <pc:sldMk cId="977336774" sldId="333"/>
        </pc:sldMkLst>
        <pc:spChg chg="mod">
          <ac:chgData name="David Rossetti" userId="b78ffeaa6130f024" providerId="LiveId" clId="{F26EED2C-D771-4CD5-A2AD-F73D1C78BC15}" dt="2024-06-10T22:14:04.779" v="5545" actId="313"/>
          <ac:spMkLst>
            <pc:docMk/>
            <pc:sldMk cId="977336774" sldId="333"/>
            <ac:spMk id="2" creationId="{00000000-0000-0000-0000-000000000000}"/>
          </ac:spMkLst>
        </pc:spChg>
        <pc:picChg chg="del">
          <ac:chgData name="David Rossetti" userId="b78ffeaa6130f024" providerId="LiveId" clId="{F26EED2C-D771-4CD5-A2AD-F73D1C78BC15}" dt="2024-06-10T22:06:20.407" v="5440" actId="478"/>
          <ac:picMkLst>
            <pc:docMk/>
            <pc:sldMk cId="977336774" sldId="333"/>
            <ac:picMk id="4" creationId="{05EB0CED-E6F8-15E3-A2FF-F65C9549AC71}"/>
          </ac:picMkLst>
        </pc:picChg>
        <pc:picChg chg="add mod">
          <ac:chgData name="David Rossetti" userId="b78ffeaa6130f024" providerId="LiveId" clId="{F26EED2C-D771-4CD5-A2AD-F73D1C78BC15}" dt="2024-06-10T22:07:15.557" v="5464" actId="1037"/>
          <ac:picMkLst>
            <pc:docMk/>
            <pc:sldMk cId="977336774" sldId="333"/>
            <ac:picMk id="5" creationId="{0EEF08A4-3B36-36A7-194D-F49713633539}"/>
          </ac:picMkLst>
        </pc:picChg>
        <pc:picChg chg="del">
          <ac:chgData name="David Rossetti" userId="b78ffeaa6130f024" providerId="LiveId" clId="{F26EED2C-D771-4CD5-A2AD-F73D1C78BC15}" dt="2024-06-10T22:06:21.553" v="5441" actId="478"/>
          <ac:picMkLst>
            <pc:docMk/>
            <pc:sldMk cId="977336774" sldId="333"/>
            <ac:picMk id="6" creationId="{4574749E-EDE1-34A9-DF0C-5D7678EC1018}"/>
          </ac:picMkLst>
        </pc:picChg>
      </pc:sldChg>
      <pc:sldChg chg="del">
        <pc:chgData name="David Rossetti" userId="b78ffeaa6130f024" providerId="LiveId" clId="{F26EED2C-D771-4CD5-A2AD-F73D1C78BC15}" dt="2024-06-07T21:24:46.717" v="48" actId="2696"/>
        <pc:sldMkLst>
          <pc:docMk/>
          <pc:sldMk cId="1434267043" sldId="333"/>
        </pc:sldMkLst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4094829215" sldId="333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4094829215" sldId="333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00:46.671" v="2264" actId="255"/>
          <ac:spMkLst>
            <pc:docMk/>
            <pc:sldMk cId="4094829215" sldId="333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340142366" sldId="334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340142366" sldId="334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05:13.963" v="2294" actId="6549"/>
          <ac:spMkLst>
            <pc:docMk/>
            <pc:sldMk cId="340142366" sldId="334"/>
            <ac:spMk id="3" creationId="{C2365655-7C4F-4517-D3BC-C2ED103D0D52}"/>
          </ac:spMkLst>
        </pc:spChg>
      </pc:sldChg>
      <pc:sldChg chg="delSp add del mod modNotesTx">
        <pc:chgData name="David Rossetti" userId="b78ffeaa6130f024" providerId="LiveId" clId="{F26EED2C-D771-4CD5-A2AD-F73D1C78BC15}" dt="2024-06-11T02:26:49.508" v="5942" actId="2696"/>
        <pc:sldMkLst>
          <pc:docMk/>
          <pc:sldMk cId="815121956" sldId="334"/>
        </pc:sldMkLst>
        <pc:picChg chg="del">
          <ac:chgData name="David Rossetti" userId="b78ffeaa6130f024" providerId="LiveId" clId="{F26EED2C-D771-4CD5-A2AD-F73D1C78BC15}" dt="2024-06-10T22:18:14.083" v="5626" actId="478"/>
          <ac:picMkLst>
            <pc:docMk/>
            <pc:sldMk cId="815121956" sldId="334"/>
            <ac:picMk id="9" creationId="{02F48F24-AAF6-FD57-AEE7-EDC53DE456C2}"/>
          </ac:picMkLst>
        </pc:picChg>
        <pc:picChg chg="del">
          <ac:chgData name="David Rossetti" userId="b78ffeaa6130f024" providerId="LiveId" clId="{F26EED2C-D771-4CD5-A2AD-F73D1C78BC15}" dt="2024-06-10T22:18:15.458" v="5627" actId="478"/>
          <ac:picMkLst>
            <pc:docMk/>
            <pc:sldMk cId="815121956" sldId="334"/>
            <ac:picMk id="12" creationId="{E9B9C916-1792-AD5D-D608-9C022EDD7406}"/>
          </ac:picMkLst>
        </pc:picChg>
      </pc:sldChg>
      <pc:sldChg chg="del">
        <pc:chgData name="David Rossetti" userId="b78ffeaa6130f024" providerId="LiveId" clId="{F26EED2C-D771-4CD5-A2AD-F73D1C78BC15}" dt="2024-06-07T21:24:46.717" v="48" actId="2696"/>
        <pc:sldMkLst>
          <pc:docMk/>
          <pc:sldMk cId="3346989514" sldId="334"/>
        </pc:sldMkLst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782012990" sldId="335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782012990" sldId="335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05:47.477" v="2295" actId="255"/>
          <ac:spMkLst>
            <pc:docMk/>
            <pc:sldMk cId="782012990" sldId="335"/>
            <ac:spMk id="3" creationId="{C2365655-7C4F-4517-D3BC-C2ED103D0D52}"/>
          </ac:spMkLst>
        </pc:spChg>
      </pc:sldChg>
      <pc:sldChg chg="modSp mod modNotesTx">
        <pc:chgData name="David Rossetti" userId="b78ffeaa6130f024" providerId="LiveId" clId="{F26EED2C-D771-4CD5-A2AD-F73D1C78BC15}" dt="2024-06-11T20:45:55.172" v="6560" actId="313"/>
        <pc:sldMkLst>
          <pc:docMk/>
          <pc:sldMk cId="2530024673" sldId="335"/>
        </pc:sldMkLst>
        <pc:picChg chg="mod">
          <ac:chgData name="David Rossetti" userId="b78ffeaa6130f024" providerId="LiveId" clId="{F26EED2C-D771-4CD5-A2AD-F73D1C78BC15}" dt="2024-06-11T02:21:23.141" v="5940" actId="1036"/>
          <ac:picMkLst>
            <pc:docMk/>
            <pc:sldMk cId="2530024673" sldId="335"/>
            <ac:picMk id="6" creationId="{5B87BCB0-BE72-3702-1BEE-30B5B3C71E09}"/>
          </ac:picMkLst>
        </pc:picChg>
        <pc:picChg chg="mod modCrop">
          <ac:chgData name="David Rossetti" userId="b78ffeaa6130f024" providerId="LiveId" clId="{F26EED2C-D771-4CD5-A2AD-F73D1C78BC15}" dt="2024-06-11T02:21:36.945" v="5941" actId="732"/>
          <ac:picMkLst>
            <pc:docMk/>
            <pc:sldMk cId="2530024673" sldId="335"/>
            <ac:picMk id="11" creationId="{D6743FEE-1AC2-5CD4-12AA-150A188DE2E1}"/>
          </ac:picMkLst>
        </pc:picChg>
        <pc:picChg chg="mod">
          <ac:chgData name="David Rossetti" userId="b78ffeaa6130f024" providerId="LiveId" clId="{F26EED2C-D771-4CD5-A2AD-F73D1C78BC15}" dt="2024-06-11T14:07:28.121" v="6361" actId="1035"/>
          <ac:picMkLst>
            <pc:docMk/>
            <pc:sldMk cId="2530024673" sldId="335"/>
            <ac:picMk id="13" creationId="{97E75F19-ACAE-2CD8-429F-550642077F54}"/>
          </ac:picMkLst>
        </pc:picChg>
        <pc:picChg chg="mod">
          <ac:chgData name="David Rossetti" userId="b78ffeaa6130f024" providerId="LiveId" clId="{F26EED2C-D771-4CD5-A2AD-F73D1C78BC15}" dt="2024-06-11T14:07:28.121" v="6361" actId="1035"/>
          <ac:picMkLst>
            <pc:docMk/>
            <pc:sldMk cId="2530024673" sldId="335"/>
            <ac:picMk id="15" creationId="{5BD57917-4369-97DE-9070-517B00814625}"/>
          </ac:picMkLst>
        </pc:pic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745893507" sldId="336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745893507" sldId="336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07:09.605" v="2297" actId="6549"/>
          <ac:spMkLst>
            <pc:docMk/>
            <pc:sldMk cId="745893507" sldId="336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848640305" sldId="337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848640305" sldId="337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11:26.862" v="2313" actId="6549"/>
          <ac:spMkLst>
            <pc:docMk/>
            <pc:sldMk cId="848640305" sldId="337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3860036718" sldId="338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3860036718" sldId="338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11:44.397" v="2314" actId="255"/>
          <ac:spMkLst>
            <pc:docMk/>
            <pc:sldMk cId="3860036718" sldId="338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1619068232" sldId="339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1619068232" sldId="339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13:05.717" v="2319" actId="255"/>
          <ac:spMkLst>
            <pc:docMk/>
            <pc:sldMk cId="1619068232" sldId="339"/>
            <ac:spMk id="3" creationId="{C2365655-7C4F-4517-D3BC-C2ED103D0D52}"/>
          </ac:spMkLst>
        </pc:spChg>
      </pc:sldChg>
      <pc:sldChg chg="modSp add del mod ord modNotesTx">
        <pc:chgData name="David Rossetti" userId="b78ffeaa6130f024" providerId="LiveId" clId="{F26EED2C-D771-4CD5-A2AD-F73D1C78BC15}" dt="2024-06-08T21:31:58.606" v="2408" actId="2696"/>
        <pc:sldMkLst>
          <pc:docMk/>
          <pc:sldMk cId="2652782204" sldId="340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2652782204" sldId="340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16:51.143" v="2333" actId="20577"/>
          <ac:spMkLst>
            <pc:docMk/>
            <pc:sldMk cId="2652782204" sldId="340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2319011964" sldId="341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2319011964" sldId="341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15:02.476" v="2327" actId="255"/>
          <ac:spMkLst>
            <pc:docMk/>
            <pc:sldMk cId="2319011964" sldId="341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1966192431" sldId="342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1966192431" sldId="342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17:56.651" v="2336" actId="255"/>
          <ac:spMkLst>
            <pc:docMk/>
            <pc:sldMk cId="1966192431" sldId="342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2335457540" sldId="343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2335457540" sldId="343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19:47.278" v="2346" actId="20577"/>
          <ac:spMkLst>
            <pc:docMk/>
            <pc:sldMk cId="2335457540" sldId="343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3057756383" sldId="344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3057756383" sldId="344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20:36.948" v="2349"/>
          <ac:spMkLst>
            <pc:docMk/>
            <pc:sldMk cId="3057756383" sldId="344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2090343237" sldId="345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2090343237" sldId="345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37:22.480" v="2355" actId="6549"/>
          <ac:spMkLst>
            <pc:docMk/>
            <pc:sldMk cId="2090343237" sldId="345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2358767894" sldId="346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2358767894" sldId="346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38:32.177" v="2360" actId="20577"/>
          <ac:spMkLst>
            <pc:docMk/>
            <pc:sldMk cId="2358767894" sldId="346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626319665" sldId="347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626319665" sldId="347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39:55.969" v="2364" actId="6549"/>
          <ac:spMkLst>
            <pc:docMk/>
            <pc:sldMk cId="626319665" sldId="347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1403440086" sldId="348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1403440086" sldId="348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50:57.407" v="2374" actId="255"/>
          <ac:spMkLst>
            <pc:docMk/>
            <pc:sldMk cId="1403440086" sldId="348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3739462272" sldId="349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3739462272" sldId="349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52:42.437" v="2379" actId="255"/>
          <ac:spMkLst>
            <pc:docMk/>
            <pc:sldMk cId="3739462272" sldId="349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1434426536" sldId="350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1434426536" sldId="350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54:39.386" v="2390" actId="6549"/>
          <ac:spMkLst>
            <pc:docMk/>
            <pc:sldMk cId="1434426536" sldId="350"/>
            <ac:spMk id="3" creationId="{C2365655-7C4F-4517-D3BC-C2ED103D0D52}"/>
          </ac:spMkLst>
        </pc:spChg>
      </pc:sldChg>
      <pc:sldChg chg="modSp add del mod ord modNotesTx">
        <pc:chgData name="David Rossetti" userId="b78ffeaa6130f024" providerId="LiveId" clId="{F26EED2C-D771-4CD5-A2AD-F73D1C78BC15}" dt="2024-06-08T21:31:58.606" v="2408" actId="2696"/>
        <pc:sldMkLst>
          <pc:docMk/>
          <pc:sldMk cId="2981261986" sldId="351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2981261986" sldId="351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53:36.209" v="2386" actId="255"/>
          <ac:spMkLst>
            <pc:docMk/>
            <pc:sldMk cId="2981261986" sldId="351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2646433455" sldId="352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2646433455" sldId="352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55:55.051" v="2392" actId="255"/>
          <ac:spMkLst>
            <pc:docMk/>
            <pc:sldMk cId="2646433455" sldId="352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984154106" sldId="353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984154106" sldId="353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56:41.414" v="2393" actId="255"/>
          <ac:spMkLst>
            <pc:docMk/>
            <pc:sldMk cId="984154106" sldId="353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3442352830" sldId="354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3442352830" sldId="354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56:58.961" v="2394" actId="255"/>
          <ac:spMkLst>
            <pc:docMk/>
            <pc:sldMk cId="3442352830" sldId="354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1536723126" sldId="355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1536723126" sldId="355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9:57:22.547" v="2395" actId="255"/>
          <ac:spMkLst>
            <pc:docMk/>
            <pc:sldMk cId="1536723126" sldId="355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3486333231" sldId="356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3486333231" sldId="356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20:00:26.231" v="2397" actId="6549"/>
          <ac:spMkLst>
            <pc:docMk/>
            <pc:sldMk cId="3486333231" sldId="356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1983900628" sldId="357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1983900628" sldId="357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20:10:19.782" v="2400"/>
          <ac:spMkLst>
            <pc:docMk/>
            <pc:sldMk cId="1983900628" sldId="357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2851354143" sldId="358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2851354143" sldId="358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20:11:09.192" v="2401" actId="255"/>
          <ac:spMkLst>
            <pc:docMk/>
            <pc:sldMk cId="2851354143" sldId="358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2445408277" sldId="359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2445408277" sldId="359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20:11:58.231" v="2405" actId="20577"/>
          <ac:spMkLst>
            <pc:docMk/>
            <pc:sldMk cId="2445408277" sldId="359"/>
            <ac:spMk id="3" creationId="{C2365655-7C4F-4517-D3BC-C2ED103D0D52}"/>
          </ac:spMkLst>
        </pc:spChg>
      </pc:sldChg>
      <pc:sldChg chg="modSp add del mod modNotesTx">
        <pc:chgData name="David Rossetti" userId="b78ffeaa6130f024" providerId="LiveId" clId="{F26EED2C-D771-4CD5-A2AD-F73D1C78BC15}" dt="2024-06-08T21:31:58.606" v="2408" actId="2696"/>
        <pc:sldMkLst>
          <pc:docMk/>
          <pc:sldMk cId="2500881743" sldId="360"/>
        </pc:sldMkLst>
        <pc:spChg chg="mod">
          <ac:chgData name="David Rossetti" userId="b78ffeaa6130f024" providerId="LiveId" clId="{F26EED2C-D771-4CD5-A2AD-F73D1C78BC15}" dt="2024-06-08T17:34:42.271" v="2197"/>
          <ac:spMkLst>
            <pc:docMk/>
            <pc:sldMk cId="2500881743" sldId="360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20:13:21.037" v="2407" actId="255"/>
          <ac:spMkLst>
            <pc:docMk/>
            <pc:sldMk cId="2500881743" sldId="360"/>
            <ac:spMk id="3" creationId="{C2365655-7C4F-4517-D3BC-C2ED103D0D52}"/>
          </ac:spMkLst>
        </pc:spChg>
      </pc:sldChg>
      <pc:sldChg chg="modSp add del mod">
        <pc:chgData name="David Rossetti" userId="b78ffeaa6130f024" providerId="LiveId" clId="{F26EED2C-D771-4CD5-A2AD-F73D1C78BC15}" dt="2024-06-08T21:31:58.606" v="2408" actId="2696"/>
        <pc:sldMkLst>
          <pc:docMk/>
          <pc:sldMk cId="4193628999" sldId="361"/>
        </pc:sldMkLst>
        <pc:spChg chg="mod">
          <ac:chgData name="David Rossetti" userId="b78ffeaa6130f024" providerId="LiveId" clId="{F26EED2C-D771-4CD5-A2AD-F73D1C78BC15}" dt="2024-06-08T18:59:06.135" v="2251" actId="20577"/>
          <ac:spMkLst>
            <pc:docMk/>
            <pc:sldMk cId="4193628999" sldId="361"/>
            <ac:spMk id="2" creationId="{00000000-0000-0000-0000-000000000000}"/>
          </ac:spMkLst>
        </pc:spChg>
        <pc:spChg chg="mod">
          <ac:chgData name="David Rossetti" userId="b78ffeaa6130f024" providerId="LiveId" clId="{F26EED2C-D771-4CD5-A2AD-F73D1C78BC15}" dt="2024-06-08T18:59:45.303" v="2256" actId="6549"/>
          <ac:spMkLst>
            <pc:docMk/>
            <pc:sldMk cId="4193628999" sldId="361"/>
            <ac:spMk id="3" creationId="{C2365655-7C4F-4517-D3BC-C2ED103D0D5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7C40759-C1C4-4B79-ABD7-B0CF556E4934}" type="datetimeFigureOut">
              <a:rPr lang="en-US" smtClean="0"/>
              <a:t>11/28/2024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D97C556-9E6B-45CD-9F68-823E8C74D3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781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A863A4C-A5EA-491B-A96C-46F018176950}" type="datetimeFigureOut">
              <a:rPr lang="en-US" smtClean="0"/>
              <a:t>11/28/2024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CDE733D-EF36-48CE-B003-F4EFA11AF6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955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33D-EF36-48CE-B003-F4EFA11AF69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06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100" dirty="0"/>
              <a:t>How did you initially find out about the club?</a:t>
            </a:r>
          </a:p>
          <a:p>
            <a:r>
              <a:rPr lang="en-US" sz="2100" dirty="0"/>
              <a:t>When did you join? </a:t>
            </a:r>
          </a:p>
          <a:p>
            <a:r>
              <a:rPr lang="en-US" sz="2100" dirty="0"/>
              <a:t>What were you doing occupation wise at the time you were president?</a:t>
            </a:r>
          </a:p>
          <a:p>
            <a:r>
              <a:rPr lang="en-US" sz="2100" dirty="0"/>
              <a:t>What are you doing now?</a:t>
            </a:r>
          </a:p>
          <a:p>
            <a:r>
              <a:rPr lang="en-US" sz="2100" dirty="0"/>
              <a:t>What </a:t>
            </a:r>
            <a:r>
              <a:rPr lang="en-US" sz="2100"/>
              <a:t>is the most prized item in your collection?</a:t>
            </a:r>
            <a:endParaRPr lang="en-US" sz="2100" dirty="0"/>
          </a:p>
          <a:p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E733D-EF36-48CE-B003-F4EFA11AF69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340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100" dirty="0"/>
              <a:t>Joe, briefly tell us about how MAARC got started.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33D-EF36-48CE-B003-F4EFA11AF69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98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100" dirty="0"/>
              <a:t>Ed, tell us about those Grand Picnics at your Farm, and how they ended up morphing to our current day Fallfest activities.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33D-EF36-48CE-B003-F4EFA11AF69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058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100" dirty="0"/>
              <a:t>Ed, tell us about how the name RadioActivity came to being.</a:t>
            </a:r>
          </a:p>
          <a:p>
            <a:r>
              <a:rPr lang="en-US" sz="2100" dirty="0"/>
              <a:t>Joe, tell us out the two events we had in 1987 and 1991 that preceded our own RadioActivity event.</a:t>
            </a:r>
          </a:p>
          <a:p>
            <a:r>
              <a:rPr lang="en-US" sz="2100" dirty="0"/>
              <a:t>Sam, tell us about the early MAARC RadioActivity events.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33D-EF36-48CE-B003-F4EFA11AF69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34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100" dirty="0"/>
              <a:t>Steve, tell us about the </a:t>
            </a:r>
            <a:r>
              <a:rPr lang="en-US" sz="2100" dirty="0" err="1"/>
              <a:t>DeForest</a:t>
            </a:r>
            <a:r>
              <a:rPr lang="en-US" sz="2100" dirty="0"/>
              <a:t> themed RadioActivity event in 2011.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33D-EF36-48CE-B003-F4EFA11AF69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594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100" dirty="0"/>
              <a:t>Eric, tell us how RadioWinterfest came to light.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33D-EF36-48CE-B003-F4EFA11AF69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808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100" dirty="0"/>
              <a:t>Geoff, Tell us about this key club highlight.</a:t>
            </a:r>
          </a:p>
          <a:p>
            <a:r>
              <a:rPr lang="en-US" sz="2100" dirty="0"/>
              <a:t>Lloyd Kendall remembered spending enjoyable hours, both at Joe’s house and at home, responding to letters received from across the nation regarding old radios. </a:t>
            </a:r>
          </a:p>
          <a:p>
            <a:r>
              <a:rPr lang="en-US" sz="2100" dirty="0"/>
              <a:t>Joe, I believe you also brought that up.</a:t>
            </a:r>
          </a:p>
          <a:p>
            <a:r>
              <a:rPr lang="en-US" sz="2100" dirty="0"/>
              <a:t>Eric, tell us about Brian Belanger’s Public Radio interview and its results.</a:t>
            </a:r>
          </a:p>
          <a:p>
            <a:r>
              <a:rPr lang="en-US" sz="2100" dirty="0"/>
              <a:t>John, So far, what has been the club highlight that occurred during your time as president.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33D-EF36-48CE-B003-F4EFA11AF69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036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33D-EF36-48CE-B003-F4EFA11AF69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513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100" dirty="0"/>
              <a:t>John, Tell us about this memorable moment.</a:t>
            </a:r>
          </a:p>
          <a:p>
            <a:r>
              <a:rPr lang="en-US" sz="2100" dirty="0"/>
              <a:t>Lloyd Kendall remembered spending enjoyable hours, both at Joe’s house and at home, responding to letters received from across the nation regarding old radios. </a:t>
            </a:r>
          </a:p>
          <a:p>
            <a:r>
              <a:rPr lang="en-US" sz="2100" dirty="0"/>
              <a:t>Joe, I believe you also brought that up.</a:t>
            </a:r>
          </a:p>
          <a:p>
            <a:r>
              <a:rPr lang="en-US" sz="2100" dirty="0"/>
              <a:t>Eric, tell us about Brian Belanger’s Public Radio interview and its results.</a:t>
            </a:r>
          </a:p>
          <a:p>
            <a:r>
              <a:rPr lang="en-US" sz="2100" dirty="0"/>
              <a:t>Geoff, tell us about the decision to purchase the rights to Radio 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E733D-EF36-48CE-B003-F4EFA11AF69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876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100" dirty="0"/>
              <a:t>When I asked Lloyd Kendall ‘what interesting member do you recall who is no longer with us’, he immediately gave me this response:</a:t>
            </a:r>
          </a:p>
          <a:p>
            <a:r>
              <a:rPr lang="en-US" sz="2100" dirty="0"/>
              <a:t>Geoff, tell us what Willie meant to you.</a:t>
            </a:r>
          </a:p>
          <a:p>
            <a:r>
              <a:rPr lang="en-US" sz="2100" dirty="0"/>
              <a:t>John, can you add to that?</a:t>
            </a:r>
          </a:p>
          <a:p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33D-EF36-48CE-B003-F4EFA11AF69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727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33D-EF36-48CE-B003-F4EFA11AF69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937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33D-EF36-48CE-B003-F4EFA11AF69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4153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100" dirty="0"/>
              <a:t>Eric, You knew Paul both professionally and through the club. Tell us a bit about Paul.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33D-EF36-48CE-B003-F4EFA11AF69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170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100" dirty="0"/>
              <a:t>Steve, you mentioned Chris. Tell us about him.</a:t>
            </a:r>
          </a:p>
          <a:p>
            <a:r>
              <a:rPr lang="en-US" sz="2100" dirty="0"/>
              <a:t>Do you remember what he primarily collected?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33D-EF36-48CE-B003-F4EFA11AF69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7170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100" dirty="0"/>
              <a:t>Ed, tell us about Mel Comer, his </a:t>
            </a:r>
            <a:r>
              <a:rPr lang="en-US" sz="2100" dirty="0" err="1"/>
              <a:t>Melodyne</a:t>
            </a:r>
            <a:r>
              <a:rPr lang="en-US" sz="2100" dirty="0"/>
              <a:t> radios, and what he meant to you?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33D-EF36-48CE-B003-F4EFA11AF69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9161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100" dirty="0"/>
              <a:t>Geoff, what advice would you provide to a new member?</a:t>
            </a:r>
          </a:p>
          <a:p>
            <a:r>
              <a:rPr lang="en-US" sz="2100" dirty="0"/>
              <a:t>Steve, what suggestions do you have for someone just joining the club?</a:t>
            </a:r>
          </a:p>
          <a:p>
            <a:r>
              <a:rPr lang="en-US" sz="2100" dirty="0"/>
              <a:t>John, do you have any New Member suggestions?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33D-EF36-48CE-B003-F4EFA11AF69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9753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100" dirty="0"/>
              <a:t>Joe, What do you see for the future of MAARC?</a:t>
            </a:r>
          </a:p>
          <a:p>
            <a:r>
              <a:rPr lang="en-US" sz="2100" dirty="0"/>
              <a:t>John, as the current club president, do you have anything to add to Joe’s perspective on </a:t>
            </a:r>
            <a:r>
              <a:rPr lang="en-US" sz="2100"/>
              <a:t>MAARC’s future?</a:t>
            </a: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33D-EF36-48CE-B003-F4EFA11AF69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344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100" dirty="0"/>
              <a:t>What were you doing occupation wise at the time you were president?</a:t>
            </a:r>
          </a:p>
          <a:p>
            <a:r>
              <a:rPr lang="en-US" sz="2100" dirty="0"/>
              <a:t>What are you doing now?</a:t>
            </a:r>
          </a:p>
          <a:p>
            <a:r>
              <a:rPr lang="en-US" sz="2100" dirty="0"/>
              <a:t>What is the most prized item in your collection?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33D-EF36-48CE-B003-F4EFA11AF69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206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100" dirty="0"/>
              <a:t>When I asked him How did you initially find out about the club, he told me this:</a:t>
            </a:r>
          </a:p>
          <a:p>
            <a:r>
              <a:rPr lang="en-US" sz="2100" dirty="0"/>
              <a:t>When I asked him what he was doing occupation wise at the time he was the MAARC president, Lloyd stated he was the Vice President of a technology company. He has been retired for the last 11 years.</a:t>
            </a:r>
          </a:p>
          <a:p>
            <a:r>
              <a:rPr lang="en-US" sz="2100" dirty="0"/>
              <a:t>The most prized item in his collection is a spark gap transmitter that was built by former MAARC member Mel Comer.</a:t>
            </a:r>
          </a:p>
          <a:p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33D-EF36-48CE-B003-F4EFA11AF69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181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100" dirty="0"/>
              <a:t>How did you initially find out about the club?</a:t>
            </a:r>
          </a:p>
          <a:p>
            <a:r>
              <a:rPr lang="en-US" sz="2100" dirty="0"/>
              <a:t>When did you join? </a:t>
            </a:r>
          </a:p>
          <a:p>
            <a:r>
              <a:rPr lang="en-US" sz="2100" dirty="0"/>
              <a:t>What were you doing occupation wise at the time you were president?</a:t>
            </a:r>
          </a:p>
          <a:p>
            <a:r>
              <a:rPr lang="en-US" sz="2100" dirty="0"/>
              <a:t>What are you doing now?</a:t>
            </a:r>
          </a:p>
          <a:p>
            <a:r>
              <a:rPr lang="en-US" sz="2100" dirty="0"/>
              <a:t>What is the most prized item in your collection?</a:t>
            </a:r>
          </a:p>
          <a:p>
            <a:r>
              <a:rPr lang="en-US" sz="2100" dirty="0"/>
              <a:t>Tell us a bit more about Golden Age Radio.</a:t>
            </a:r>
          </a:p>
          <a:p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33D-EF36-48CE-B003-F4EFA11AF69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302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100" dirty="0"/>
              <a:t>How did you initially find out about the club?</a:t>
            </a:r>
          </a:p>
          <a:p>
            <a:r>
              <a:rPr lang="en-US" sz="2100" dirty="0"/>
              <a:t>When did you join? </a:t>
            </a:r>
          </a:p>
          <a:p>
            <a:r>
              <a:rPr lang="en-US" sz="2100" dirty="0"/>
              <a:t>What were you doing occupation wise at the time you were president?</a:t>
            </a:r>
          </a:p>
          <a:p>
            <a:r>
              <a:rPr lang="en-US" sz="2100" dirty="0"/>
              <a:t>What are you doing now?</a:t>
            </a:r>
          </a:p>
          <a:p>
            <a:r>
              <a:rPr lang="en-US" sz="2100" dirty="0"/>
              <a:t>What is the most prized item in your collection?</a:t>
            </a:r>
          </a:p>
          <a:p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33D-EF36-48CE-B003-F4EFA11AF69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239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100" dirty="0"/>
              <a:t>How did you initially find out about the club?</a:t>
            </a:r>
          </a:p>
          <a:p>
            <a:r>
              <a:rPr lang="en-US" sz="2100" dirty="0"/>
              <a:t>When did you join? </a:t>
            </a:r>
          </a:p>
          <a:p>
            <a:r>
              <a:rPr lang="en-US" sz="2100" dirty="0"/>
              <a:t>What were you doing occupation wise at the time you were president?</a:t>
            </a:r>
          </a:p>
          <a:p>
            <a:r>
              <a:rPr lang="en-US" sz="2100" dirty="0"/>
              <a:t>What are you doing now?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33D-EF36-48CE-B003-F4EFA11AF69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3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100" dirty="0"/>
              <a:t>How did you initially find out about the club?</a:t>
            </a:r>
          </a:p>
          <a:p>
            <a:r>
              <a:rPr lang="en-US" sz="2100" dirty="0"/>
              <a:t>When did you join? </a:t>
            </a:r>
          </a:p>
          <a:p>
            <a:r>
              <a:rPr lang="en-US" sz="2100" dirty="0"/>
              <a:t>What were you doing occupation wise at the time you were president?</a:t>
            </a:r>
          </a:p>
          <a:p>
            <a:r>
              <a:rPr lang="en-US" sz="2100" dirty="0"/>
              <a:t>What are you doing now?</a:t>
            </a:r>
          </a:p>
          <a:p>
            <a:r>
              <a:rPr lang="en-US" sz="2100" dirty="0"/>
              <a:t>What is the most prized item in your collection?</a:t>
            </a:r>
          </a:p>
          <a:p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33D-EF36-48CE-B003-F4EFA11AF69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56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100" dirty="0"/>
              <a:t>How did you initially find out about the club?</a:t>
            </a:r>
          </a:p>
          <a:p>
            <a:r>
              <a:rPr lang="en-US" sz="2100" dirty="0"/>
              <a:t>When did you join? </a:t>
            </a:r>
          </a:p>
          <a:p>
            <a:r>
              <a:rPr lang="en-US" sz="2100" dirty="0"/>
              <a:t>What were you doing occupation wise at the time you were president?</a:t>
            </a:r>
          </a:p>
          <a:p>
            <a:r>
              <a:rPr lang="en-US" sz="2100" dirty="0"/>
              <a:t>What are you doing now?</a:t>
            </a:r>
          </a:p>
          <a:p>
            <a:r>
              <a:rPr lang="en-US" sz="2100" dirty="0"/>
              <a:t>What is the most prized item in your collection?</a:t>
            </a:r>
          </a:p>
          <a:p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33D-EF36-48CE-B003-F4EFA11AF69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74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6D805-BBD9-4FC2-908B-10817BC8BD8F}" type="datetimeFigureOut">
              <a:rPr lang="en-US" smtClean="0"/>
              <a:t>11/28/2024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EDE286C-24C6-4F5B-BC42-4EC42990B8C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6D805-BBD9-4FC2-908B-10817BC8BD8F}" type="datetimeFigureOut">
              <a:rPr lang="en-US" smtClean="0"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E286C-24C6-4F5B-BC42-4EC42990B8C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6D805-BBD9-4FC2-908B-10817BC8BD8F}" type="datetimeFigureOut">
              <a:rPr lang="en-US" smtClean="0"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E286C-24C6-4F5B-BC42-4EC42990B8C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361950" y="123825"/>
            <a:ext cx="8686800" cy="8382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237506" y="1162050"/>
            <a:ext cx="8680863" cy="4918075"/>
          </a:xfrm>
        </p:spPr>
        <p:txBody>
          <a:bodyPr/>
          <a:lstStyle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EDE286C-24C6-4F5B-BC42-4EC42990B8C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Arrow Connector 6"/>
          <p:cNvCxnSpPr/>
          <p:nvPr userDrawn="1"/>
        </p:nvCxnSpPr>
        <p:spPr>
          <a:xfrm flipV="1">
            <a:off x="237506" y="1054556"/>
            <a:ext cx="8680863" cy="0"/>
          </a:xfrm>
          <a:prstGeom prst="straightConnector1">
            <a:avLst/>
          </a:prstGeom>
          <a:ln w="41275" cmpd="sng">
            <a:solidFill>
              <a:srgbClr val="793905"/>
            </a:solidFill>
            <a:headEnd type="diamond" w="lg" len="lg"/>
            <a:tailEnd type="diamond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6D805-BBD9-4FC2-908B-10817BC8BD8F}" type="datetimeFigureOut">
              <a:rPr lang="en-US" smtClean="0"/>
              <a:t>11/28/2024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E286C-24C6-4F5B-BC42-4EC42990B8C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13335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238125" y="1168207"/>
            <a:ext cx="4191000" cy="5153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581525" y="1168207"/>
            <a:ext cx="4343400" cy="5156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E286C-24C6-4F5B-BC42-4EC42990B8C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Arrow Connector 7"/>
          <p:cNvCxnSpPr/>
          <p:nvPr userDrawn="1"/>
        </p:nvCxnSpPr>
        <p:spPr>
          <a:xfrm flipV="1">
            <a:off x="237506" y="1054556"/>
            <a:ext cx="8680863" cy="0"/>
          </a:xfrm>
          <a:prstGeom prst="straightConnector1">
            <a:avLst/>
          </a:prstGeom>
          <a:ln w="41275" cmpd="sng">
            <a:solidFill>
              <a:srgbClr val="793905"/>
            </a:solidFill>
            <a:headEnd type="diamond" w="lg" len="lg"/>
            <a:tailEnd type="diamond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6D805-BBD9-4FC2-908B-10817BC8BD8F}" type="datetimeFigureOut">
              <a:rPr lang="en-US" smtClean="0"/>
              <a:t>11/28/2024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EDE286C-24C6-4F5B-BC42-4EC42990B8C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6D805-BBD9-4FC2-908B-10817BC8BD8F}" type="datetimeFigureOut">
              <a:rPr lang="en-US" smtClean="0"/>
              <a:t>11/28/2024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E286C-24C6-4F5B-BC42-4EC42990B8C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6D805-BBD9-4FC2-908B-10817BC8BD8F}" type="datetimeFigureOut">
              <a:rPr lang="en-US" smtClean="0"/>
              <a:t>11/28/2024</a:t>
            </a:fld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E286C-24C6-4F5B-BC42-4EC42990B8C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6D805-BBD9-4FC2-908B-10817BC8BD8F}" type="datetimeFigureOut">
              <a:rPr lang="en-US" smtClean="0"/>
              <a:t>11/28/2024</a:t>
            </a:fld>
            <a:endParaRPr lang="en-US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E286C-24C6-4F5B-BC42-4EC42990B8C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6D805-BBD9-4FC2-908B-10817BC8BD8F}" type="datetimeFigureOut">
              <a:rPr lang="en-US" smtClean="0"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E286C-24C6-4F5B-BC42-4EC42990B8C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0B6D805-BBD9-4FC2-908B-10817BC8BD8F}" type="datetimeFigureOut">
              <a:rPr lang="en-US" smtClean="0"/>
              <a:t>11/28/2024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EDE286C-24C6-4F5B-BC42-4EC42990B8C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g"/><Relationship Id="rId5" Type="http://schemas.openxmlformats.org/officeDocument/2006/relationships/image" Target="../media/image65.jpeg"/><Relationship Id="rId10" Type="http://schemas.openxmlformats.org/officeDocument/2006/relationships/image" Target="../media/image70.JP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84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microsoft.com/office/2007/relationships/hdphoto" Target="../media/hdphoto1.wdp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jpe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microsoft.com/office/2007/relationships/hdphoto" Target="../media/hdphoto3.wdp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1483"/>
            <a:ext cx="7772400" cy="10022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Years of MAARC </a:t>
            </a:r>
            <a:b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b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MAARC’s past presidents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31909"/>
            <a:ext cx="6400800" cy="926068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June 2024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62" y="161925"/>
            <a:ext cx="505777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61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47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John Begg (2017-Present)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1924" y="1200150"/>
            <a:ext cx="8546801" cy="55370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" panose="05000000000000000000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 descr="A person holding an old radio&#10;&#10;Description automatically generated">
            <a:extLst>
              <a:ext uri="{FF2B5EF4-FFF2-40B4-BE49-F238E27FC236}">
                <a16:creationId xmlns:a16="http://schemas.microsoft.com/office/drawing/2014/main" id="{B369DF7C-A8B6-E036-AFB5-2A905AE770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61" y="1282391"/>
            <a:ext cx="2124236" cy="2252546"/>
          </a:xfrm>
          <a:prstGeom prst="rect">
            <a:avLst/>
          </a:prstGeom>
        </p:spPr>
      </p:pic>
      <p:pic>
        <p:nvPicPr>
          <p:cNvPr id="7" name="Picture 6" descr="A group of people holding a wooden box&#10;&#10;Description automatically generated">
            <a:extLst>
              <a:ext uri="{FF2B5EF4-FFF2-40B4-BE49-F238E27FC236}">
                <a16:creationId xmlns:a16="http://schemas.microsoft.com/office/drawing/2014/main" id="{D2AEC38C-0B78-8673-60D7-3F3FF90B59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1707" y="1321420"/>
            <a:ext cx="2040673" cy="2107580"/>
          </a:xfrm>
          <a:prstGeom prst="rect">
            <a:avLst/>
          </a:prstGeom>
        </p:spPr>
      </p:pic>
      <p:pic>
        <p:nvPicPr>
          <p:cNvPr id="9" name="Picture 8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B57F2034-316B-B095-9EA7-39A38D318E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1540" y="1200150"/>
            <a:ext cx="2171326" cy="2252546"/>
          </a:xfrm>
          <a:prstGeom prst="rect">
            <a:avLst/>
          </a:prstGeom>
        </p:spPr>
      </p:pic>
      <p:pic>
        <p:nvPicPr>
          <p:cNvPr id="11" name="Picture 10" descr="A group of men standing in a parking lot&#10;&#10;Description automatically generated">
            <a:extLst>
              <a:ext uri="{FF2B5EF4-FFF2-40B4-BE49-F238E27FC236}">
                <a16:creationId xmlns:a16="http://schemas.microsoft.com/office/drawing/2014/main" id="{D6743FEE-1AC2-5CD4-12AA-150A188DE2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6348" y="1185403"/>
            <a:ext cx="1864948" cy="3540975"/>
          </a:xfrm>
          <a:prstGeom prst="rect">
            <a:avLst/>
          </a:prstGeom>
        </p:spPr>
      </p:pic>
      <p:pic>
        <p:nvPicPr>
          <p:cNvPr id="13" name="Picture 12" descr="Two men shaking hands in front of a sign&#10;&#10;Description automatically generated">
            <a:extLst>
              <a:ext uri="{FF2B5EF4-FFF2-40B4-BE49-F238E27FC236}">
                <a16:creationId xmlns:a16="http://schemas.microsoft.com/office/drawing/2014/main" id="{97E75F19-ACAE-2CD8-429F-550642077F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43" y="4146045"/>
            <a:ext cx="3220715" cy="2252546"/>
          </a:xfrm>
          <a:prstGeom prst="rect">
            <a:avLst/>
          </a:prstGeom>
        </p:spPr>
      </p:pic>
      <p:pic>
        <p:nvPicPr>
          <p:cNvPr id="15" name="Picture 14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5BD57917-4369-97DE-9070-517B008146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9826" y="4146045"/>
            <a:ext cx="2976270" cy="2252546"/>
          </a:xfrm>
          <a:prstGeom prst="rect">
            <a:avLst/>
          </a:prstGeom>
        </p:spPr>
      </p:pic>
      <p:pic>
        <p:nvPicPr>
          <p:cNvPr id="6" name="Picture 5" descr="A group of wooden cabinets&#10;&#10;Description automatically generated">
            <a:extLst>
              <a:ext uri="{FF2B5EF4-FFF2-40B4-BE49-F238E27FC236}">
                <a16:creationId xmlns:a16="http://schemas.microsoft.com/office/drawing/2014/main" id="{5B87BCB0-BE72-3702-1BEE-30B5B3C71E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t="16898" r="3555" b="15917"/>
          <a:stretch/>
        </p:blipFill>
        <p:spPr>
          <a:xfrm>
            <a:off x="6407576" y="4838383"/>
            <a:ext cx="2659077" cy="158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24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4700"/>
            <a:ext cx="8686800" cy="838200"/>
          </a:xfrm>
        </p:spPr>
        <p:txBody>
          <a:bodyPr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 The Beginning…</a:t>
            </a:r>
          </a:p>
        </p:txBody>
      </p:sp>
      <p:pic>
        <p:nvPicPr>
          <p:cNvPr id="8" name="Picture 7" descr="A close-up of a radio&#10;&#10;Description automatically generated">
            <a:extLst>
              <a:ext uri="{FF2B5EF4-FFF2-40B4-BE49-F238E27FC236}">
                <a16:creationId xmlns:a16="http://schemas.microsoft.com/office/drawing/2014/main" id="{38D66D74-D7C2-B47E-D6D7-DEAEB4E22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99" y="1235861"/>
            <a:ext cx="2780632" cy="1981200"/>
          </a:xfrm>
          <a:prstGeom prst="rect">
            <a:avLst/>
          </a:prstGeom>
        </p:spPr>
      </p:pic>
      <p:pic>
        <p:nvPicPr>
          <p:cNvPr id="16" name="Picture 15" descr="A wooden radio with a round dial&#10;&#10;Description automatically generated">
            <a:extLst>
              <a:ext uri="{FF2B5EF4-FFF2-40B4-BE49-F238E27FC236}">
                <a16:creationId xmlns:a16="http://schemas.microsoft.com/office/drawing/2014/main" id="{7725E53E-C4BA-AB51-730E-C83FECC9BB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118" y="3531830"/>
            <a:ext cx="2533649" cy="2931173"/>
          </a:xfrm>
          <a:prstGeom prst="rect">
            <a:avLst/>
          </a:prstGeom>
        </p:spPr>
      </p:pic>
      <p:pic>
        <p:nvPicPr>
          <p:cNvPr id="18" name="Picture 17" descr="A person working on a radio&#10;&#10;Description automatically generated">
            <a:extLst>
              <a:ext uri="{FF2B5EF4-FFF2-40B4-BE49-F238E27FC236}">
                <a16:creationId xmlns:a16="http://schemas.microsoft.com/office/drawing/2014/main" id="{0AB140DF-F805-2C01-741F-7E825BA2F3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864" y="1235861"/>
            <a:ext cx="2689725" cy="1916429"/>
          </a:xfrm>
          <a:prstGeom prst="rect">
            <a:avLst/>
          </a:prstGeom>
        </p:spPr>
      </p:pic>
      <p:pic>
        <p:nvPicPr>
          <p:cNvPr id="22" name="Picture 21" descr="A person using a telephone&#10;&#10;Description automatically generated">
            <a:extLst>
              <a:ext uri="{FF2B5EF4-FFF2-40B4-BE49-F238E27FC236}">
                <a16:creationId xmlns:a16="http://schemas.microsoft.com/office/drawing/2014/main" id="{DCC0CC0A-5D4E-D2E1-3DFA-E696E758DF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779" y="1235860"/>
            <a:ext cx="2707538" cy="1916429"/>
          </a:xfrm>
          <a:prstGeom prst="rect">
            <a:avLst/>
          </a:prstGeom>
        </p:spPr>
      </p:pic>
      <p:pic>
        <p:nvPicPr>
          <p:cNvPr id="26" name="Picture 25" descr="A person standing at a bar&#10;&#10;Description automatically generated">
            <a:extLst>
              <a:ext uri="{FF2B5EF4-FFF2-40B4-BE49-F238E27FC236}">
                <a16:creationId xmlns:a16="http://schemas.microsoft.com/office/drawing/2014/main" id="{DE17A516-290F-D9AA-9F93-37378C8CF9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8206" y="3686994"/>
            <a:ext cx="3419988" cy="2620847"/>
          </a:xfrm>
          <a:prstGeom prst="rect">
            <a:avLst/>
          </a:prstGeom>
        </p:spPr>
      </p:pic>
      <p:pic>
        <p:nvPicPr>
          <p:cNvPr id="28" name="Picture 27" descr="A person sitting at a desk&#10;&#10;Description automatically generated">
            <a:extLst>
              <a:ext uri="{FF2B5EF4-FFF2-40B4-BE49-F238E27FC236}">
                <a16:creationId xmlns:a16="http://schemas.microsoft.com/office/drawing/2014/main" id="{7C40CB30-399D-4B43-3C51-83BECA901D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4633" y="3425251"/>
            <a:ext cx="2244956" cy="314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02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4700"/>
            <a:ext cx="8686800" cy="838200"/>
          </a:xfrm>
        </p:spPr>
        <p:txBody>
          <a:bodyPr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 MAARC Picnics / Fallfest</a:t>
            </a:r>
          </a:p>
        </p:txBody>
      </p:sp>
      <p:pic>
        <p:nvPicPr>
          <p:cNvPr id="4" name="Picture 3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274081E7-CA97-B90C-9897-3261245B5F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3628220" y="775622"/>
            <a:ext cx="1881372" cy="2584701"/>
          </a:xfrm>
          <a:prstGeom prst="rect">
            <a:avLst/>
          </a:prstGeom>
        </p:spPr>
      </p:pic>
      <p:pic>
        <p:nvPicPr>
          <p:cNvPr id="6" name="Picture 5" descr="A group of people sitting in chairs outside&#10;&#10;Description automatically generated">
            <a:extLst>
              <a:ext uri="{FF2B5EF4-FFF2-40B4-BE49-F238E27FC236}">
                <a16:creationId xmlns:a16="http://schemas.microsoft.com/office/drawing/2014/main" id="{8EB2705C-43D4-9B33-B2A8-095F0EE37C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6535417" y="724384"/>
            <a:ext cx="1881372" cy="2687175"/>
          </a:xfrm>
          <a:prstGeom prst="rect">
            <a:avLst/>
          </a:prstGeom>
        </p:spPr>
      </p:pic>
      <p:pic>
        <p:nvPicPr>
          <p:cNvPr id="9" name="Picture 8" descr="A group of people standing in a yard&#10;&#10;Description automatically generated">
            <a:extLst>
              <a:ext uri="{FF2B5EF4-FFF2-40B4-BE49-F238E27FC236}">
                <a16:creationId xmlns:a16="http://schemas.microsoft.com/office/drawing/2014/main" id="{AAE093F2-3D39-16A9-2A71-33C227B547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722467" y="725830"/>
            <a:ext cx="1881372" cy="2684285"/>
          </a:xfrm>
          <a:prstGeom prst="rect">
            <a:avLst/>
          </a:prstGeom>
        </p:spPr>
      </p:pic>
      <p:pic>
        <p:nvPicPr>
          <p:cNvPr id="15" name="Picture 14" descr="A group of people standing around a building&#10;&#10;Description automatically generated">
            <a:extLst>
              <a:ext uri="{FF2B5EF4-FFF2-40B4-BE49-F238E27FC236}">
                <a16:creationId xmlns:a16="http://schemas.microsoft.com/office/drawing/2014/main" id="{CECE4293-CA99-EE9C-4F8F-0556FA061F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68" y="3067023"/>
            <a:ext cx="2698881" cy="1841237"/>
          </a:xfrm>
          <a:prstGeom prst="rect">
            <a:avLst/>
          </a:prstGeom>
        </p:spPr>
      </p:pic>
      <p:pic>
        <p:nvPicPr>
          <p:cNvPr id="19" name="Picture 18" descr="A group of people sitting on benches&#10;&#10;Description automatically generated">
            <a:extLst>
              <a:ext uri="{FF2B5EF4-FFF2-40B4-BE49-F238E27FC236}">
                <a16:creationId xmlns:a16="http://schemas.microsoft.com/office/drawing/2014/main" id="{D46E647E-44F7-DF00-CD27-C383874725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984" y="3067023"/>
            <a:ext cx="3068731" cy="1841238"/>
          </a:xfrm>
          <a:prstGeom prst="rect">
            <a:avLst/>
          </a:prstGeom>
        </p:spPr>
      </p:pic>
      <p:pic>
        <p:nvPicPr>
          <p:cNvPr id="21" name="Picture 20" descr="A group of people standing outside a building&#10;&#10;Description automatically generated">
            <a:extLst>
              <a:ext uri="{FF2B5EF4-FFF2-40B4-BE49-F238E27FC236}">
                <a16:creationId xmlns:a16="http://schemas.microsoft.com/office/drawing/2014/main" id="{E96C872A-D730-1C4E-1DB0-D6CD02B4A0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44" y="4966627"/>
            <a:ext cx="2454982" cy="1841237"/>
          </a:xfrm>
          <a:prstGeom prst="rect">
            <a:avLst/>
          </a:prstGeom>
        </p:spPr>
      </p:pic>
      <p:pic>
        <p:nvPicPr>
          <p:cNvPr id="24" name="Picture 23" descr="A group of people standing outside at a car flea market&#10;&#10;Description automatically generated">
            <a:extLst>
              <a:ext uri="{FF2B5EF4-FFF2-40B4-BE49-F238E27FC236}">
                <a16:creationId xmlns:a16="http://schemas.microsoft.com/office/drawing/2014/main" id="{8F6402C2-E87D-01FD-174A-56D45EED68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59" y="4966627"/>
            <a:ext cx="2454982" cy="1841237"/>
          </a:xfrm>
          <a:prstGeom prst="rect">
            <a:avLst/>
          </a:prstGeom>
        </p:spPr>
      </p:pic>
      <p:pic>
        <p:nvPicPr>
          <p:cNvPr id="27" name="Picture 26" descr="A couple of men standing next to a table&#10;&#10;Description automatically generated">
            <a:extLst>
              <a:ext uri="{FF2B5EF4-FFF2-40B4-BE49-F238E27FC236}">
                <a16:creationId xmlns:a16="http://schemas.microsoft.com/office/drawing/2014/main" id="{C3D82B1E-2BD0-46B3-1C47-204BCA11D7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75" y="4966627"/>
            <a:ext cx="2454982" cy="1841237"/>
          </a:xfrm>
          <a:prstGeom prst="rect">
            <a:avLst/>
          </a:prstGeom>
        </p:spPr>
      </p:pic>
      <p:pic>
        <p:nvPicPr>
          <p:cNvPr id="30" name="Picture 29" descr="A group of people in an office&#10;&#10;Description automatically generated">
            <a:extLst>
              <a:ext uri="{FF2B5EF4-FFF2-40B4-BE49-F238E27FC236}">
                <a16:creationId xmlns:a16="http://schemas.microsoft.com/office/drawing/2014/main" id="{E55E8D53-D2CE-6BB2-AACE-7A368EECE7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450" y="3067023"/>
            <a:ext cx="2761856" cy="184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14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4700"/>
            <a:ext cx="8686800" cy="838200"/>
          </a:xfrm>
        </p:spPr>
        <p:txBody>
          <a:bodyPr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RadioActivity</a:t>
            </a:r>
          </a:p>
        </p:txBody>
      </p:sp>
      <p:pic>
        <p:nvPicPr>
          <p:cNvPr id="5" name="Picture 4" descr="A group of people looking at a table with radio equipment&#10;&#10;Description automatically generated">
            <a:extLst>
              <a:ext uri="{FF2B5EF4-FFF2-40B4-BE49-F238E27FC236}">
                <a16:creationId xmlns:a16="http://schemas.microsoft.com/office/drawing/2014/main" id="{F4386025-96EF-AD34-DE15-A14D615CF8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50" y="1490164"/>
            <a:ext cx="2881866" cy="1960534"/>
          </a:xfrm>
          <a:prstGeom prst="rect">
            <a:avLst/>
          </a:prstGeom>
        </p:spPr>
      </p:pic>
      <p:pic>
        <p:nvPicPr>
          <p:cNvPr id="8" name="Picture 7" descr="A group of men standing around a metal object&#10;&#10;Description automatically generated">
            <a:extLst>
              <a:ext uri="{FF2B5EF4-FFF2-40B4-BE49-F238E27FC236}">
                <a16:creationId xmlns:a16="http://schemas.microsoft.com/office/drawing/2014/main" id="{120E0946-FC23-A4DD-FBDF-FFECC01A01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8464" y="1490163"/>
            <a:ext cx="2914401" cy="1960534"/>
          </a:xfrm>
          <a:prstGeom prst="rect">
            <a:avLst/>
          </a:prstGeom>
        </p:spPr>
      </p:pic>
      <p:pic>
        <p:nvPicPr>
          <p:cNvPr id="11" name="Picture 10" descr="A group of people standing next to a trailer&#10;&#10;Description automatically generated">
            <a:extLst>
              <a:ext uri="{FF2B5EF4-FFF2-40B4-BE49-F238E27FC236}">
                <a16:creationId xmlns:a16="http://schemas.microsoft.com/office/drawing/2014/main" id="{B7D9A6A8-23D5-E0CA-D5E9-6A96B4C4B1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5973" y="1490163"/>
            <a:ext cx="3030442" cy="1960534"/>
          </a:xfrm>
          <a:prstGeom prst="rect">
            <a:avLst/>
          </a:prstGeom>
        </p:spPr>
      </p:pic>
      <p:pic>
        <p:nvPicPr>
          <p:cNvPr id="16" name="Picture 15" descr="A red hat with a tape measure&#10;&#10;Description automatically generated">
            <a:extLst>
              <a:ext uri="{FF2B5EF4-FFF2-40B4-BE49-F238E27FC236}">
                <a16:creationId xmlns:a16="http://schemas.microsoft.com/office/drawing/2014/main" id="{0DE9AEE5-CE91-682B-DE69-F0D2D927BC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6654684" y="4061264"/>
            <a:ext cx="2414593" cy="2378283"/>
          </a:xfrm>
          <a:prstGeom prst="rect">
            <a:avLst/>
          </a:prstGeom>
        </p:spPr>
      </p:pic>
      <p:pic>
        <p:nvPicPr>
          <p:cNvPr id="18" name="Picture 17" descr="A person standing next to an antique cabinet&#10;&#10;Description automatically generated">
            <a:extLst>
              <a:ext uri="{FF2B5EF4-FFF2-40B4-BE49-F238E27FC236}">
                <a16:creationId xmlns:a16="http://schemas.microsoft.com/office/drawing/2014/main" id="{600AFBEA-D6FD-9325-962C-5B83E58D427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2811" y="4043109"/>
            <a:ext cx="2182063" cy="2414594"/>
          </a:xfrm>
          <a:prstGeom prst="rect">
            <a:avLst/>
          </a:prstGeom>
        </p:spPr>
      </p:pic>
      <p:pic>
        <p:nvPicPr>
          <p:cNvPr id="22" name="Picture 21" descr="A group of wooden boxes on a table&#10;&#10;Description automatically generated">
            <a:extLst>
              <a:ext uri="{FF2B5EF4-FFF2-40B4-BE49-F238E27FC236}">
                <a16:creationId xmlns:a16="http://schemas.microsoft.com/office/drawing/2014/main" id="{A6BD9878-309E-8182-4DAD-ABF001617D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4043111"/>
            <a:ext cx="4192916" cy="241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00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4700"/>
            <a:ext cx="8686800" cy="838200"/>
          </a:xfrm>
        </p:spPr>
        <p:txBody>
          <a:bodyPr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Key Club Highlights – R</a:t>
            </a:r>
            <a:r>
              <a:rPr lang="en-US" b="1" cap="none" dirty="0">
                <a:latin typeface="Calibri" panose="020F0502020204030204" pitchFamily="34" charset="0"/>
                <a:cs typeface="Calibri" panose="020F0502020204030204" pitchFamily="34" charset="0"/>
              </a:rPr>
              <a:t>adio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 cap="none" dirty="0">
                <a:latin typeface="Calibri" panose="020F0502020204030204" pitchFamily="34" charset="0"/>
                <a:cs typeface="Calibri" panose="020F0502020204030204" pitchFamily="34" charset="0"/>
              </a:rPr>
              <a:t>ctivity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2011</a:t>
            </a:r>
          </a:p>
        </p:txBody>
      </p:sp>
      <p:pic>
        <p:nvPicPr>
          <p:cNvPr id="6" name="Picture 5" descr="A table with several different devices&#10;&#10;Description automatically generated with medium confidence">
            <a:extLst>
              <a:ext uri="{FF2B5EF4-FFF2-40B4-BE49-F238E27FC236}">
                <a16:creationId xmlns:a16="http://schemas.microsoft.com/office/drawing/2014/main" id="{4574749E-EDE1-34A9-DF0C-5D7678EC1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24" y="3188368"/>
            <a:ext cx="4726576" cy="3544932"/>
          </a:xfrm>
          <a:prstGeom prst="rect">
            <a:avLst/>
          </a:prstGeom>
        </p:spPr>
      </p:pic>
      <p:pic>
        <p:nvPicPr>
          <p:cNvPr id="4" name="Picture 3" descr="A table with a variety of objects&#10;&#10;Description automatically generated with medium confidence">
            <a:extLst>
              <a:ext uri="{FF2B5EF4-FFF2-40B4-BE49-F238E27FC236}">
                <a16:creationId xmlns:a16="http://schemas.microsoft.com/office/drawing/2014/main" id="{05EB0CED-E6F8-15E3-A2FF-F65C9549A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27221"/>
            <a:ext cx="4726576" cy="354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5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568" y="124700"/>
            <a:ext cx="9216190" cy="838200"/>
          </a:xfrm>
        </p:spPr>
        <p:txBody>
          <a:bodyPr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Key Club Highlights –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b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adio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b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inter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b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est</a:t>
            </a:r>
            <a:r>
              <a:rPr lang="en-US" b="1" cap="none" dirty="0">
                <a:latin typeface="Calibri" panose="020F0502020204030204" pitchFamily="34" charset="0"/>
                <a:cs typeface="Calibri" panose="020F0502020204030204" pitchFamily="34" charset="0"/>
              </a:rPr>
              <a:t> ‘14</a:t>
            </a:r>
          </a:p>
        </p:txBody>
      </p:sp>
      <p:pic>
        <p:nvPicPr>
          <p:cNvPr id="5" name="Picture 4" descr="Several people in a room&#10;&#10;Description automatically generated">
            <a:extLst>
              <a:ext uri="{FF2B5EF4-FFF2-40B4-BE49-F238E27FC236}">
                <a16:creationId xmlns:a16="http://schemas.microsoft.com/office/drawing/2014/main" id="{0EEF08A4-3B36-36A7-194D-F49713633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57" y="1228223"/>
            <a:ext cx="7337927" cy="55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36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4700"/>
            <a:ext cx="8686800" cy="838200"/>
          </a:xfrm>
        </p:spPr>
        <p:txBody>
          <a:bodyPr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Key Club Highlights – R</a:t>
            </a:r>
            <a:r>
              <a:rPr lang="en-US" b="1" cap="none" dirty="0">
                <a:latin typeface="Calibri" panose="020F0502020204030204" pitchFamily="34" charset="0"/>
                <a:cs typeface="Calibri" panose="020F0502020204030204" pitchFamily="34" charset="0"/>
              </a:rPr>
              <a:t>adio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 cap="none" dirty="0">
                <a:latin typeface="Calibri" panose="020F0502020204030204" pitchFamily="34" charset="0"/>
                <a:cs typeface="Calibri" panose="020F0502020204030204" pitchFamily="34" charset="0"/>
              </a:rPr>
              <a:t>ctivity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2006</a:t>
            </a:r>
          </a:p>
        </p:txBody>
      </p:sp>
      <p:pic>
        <p:nvPicPr>
          <p:cNvPr id="9" name="Picture 8" descr="Several old fashioned radios on display&#10;&#10;Description automatically generated">
            <a:extLst>
              <a:ext uri="{FF2B5EF4-FFF2-40B4-BE49-F238E27FC236}">
                <a16:creationId xmlns:a16="http://schemas.microsoft.com/office/drawing/2014/main" id="{02F48F24-AAF6-FD57-AEE7-EDC53DE456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624" y="2213810"/>
            <a:ext cx="3870075" cy="3429001"/>
          </a:xfrm>
          <a:prstGeom prst="rect">
            <a:avLst/>
          </a:prstGeom>
        </p:spPr>
      </p:pic>
      <p:pic>
        <p:nvPicPr>
          <p:cNvPr id="12" name="Picture 11" descr="A person speaking at a podium&#10;&#10;Description automatically generated">
            <a:extLst>
              <a:ext uri="{FF2B5EF4-FFF2-40B4-BE49-F238E27FC236}">
                <a16:creationId xmlns:a16="http://schemas.microsoft.com/office/drawing/2014/main" id="{E9B9C916-1792-AD5D-D608-9C022EDD7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74" y="2213810"/>
            <a:ext cx="4572001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65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4700"/>
            <a:ext cx="8686800" cy="838200"/>
          </a:xfrm>
        </p:spPr>
        <p:txBody>
          <a:bodyPr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Biggest Challenges</a:t>
            </a:r>
          </a:p>
        </p:txBody>
      </p:sp>
    </p:spTree>
    <p:extLst>
      <p:ext uri="{BB962C8B-B14F-4D97-AF65-F5344CB8AC3E}">
        <p14:creationId xmlns:p14="http://schemas.microsoft.com/office/powerpoint/2010/main" val="1308919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4700"/>
            <a:ext cx="8686800" cy="838200"/>
          </a:xfrm>
        </p:spPr>
        <p:txBody>
          <a:bodyPr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Memorable Moments</a:t>
            </a:r>
          </a:p>
        </p:txBody>
      </p:sp>
      <p:pic>
        <p:nvPicPr>
          <p:cNvPr id="4" name="Picture 3" descr="A display of blue ribbons and papers&#10;&#10;Description automatically generated">
            <a:extLst>
              <a:ext uri="{FF2B5EF4-FFF2-40B4-BE49-F238E27FC236}">
                <a16:creationId xmlns:a16="http://schemas.microsoft.com/office/drawing/2014/main" id="{B746902B-C107-AF48-4C8E-4F35551236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2" y="1251283"/>
            <a:ext cx="7122696" cy="534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56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4700"/>
            <a:ext cx="8686800" cy="838200"/>
          </a:xfrm>
        </p:spPr>
        <p:txBody>
          <a:bodyPr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Members we Miss - Willie Sessoms</a:t>
            </a:r>
          </a:p>
        </p:txBody>
      </p:sp>
      <p:pic>
        <p:nvPicPr>
          <p:cNvPr id="4" name="Picture 3" descr="A collage of several people&#10;&#10;Description automatically generated">
            <a:extLst>
              <a:ext uri="{FF2B5EF4-FFF2-40B4-BE49-F238E27FC236}">
                <a16:creationId xmlns:a16="http://schemas.microsoft.com/office/drawing/2014/main" id="{24B684A6-F042-FAE9-A12A-404F134C5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1" y="1238753"/>
            <a:ext cx="8871278" cy="4990094"/>
          </a:xfrm>
          <a:prstGeom prst="rect">
            <a:avLst/>
          </a:prstGeom>
        </p:spPr>
      </p:pic>
      <p:pic>
        <p:nvPicPr>
          <p:cNvPr id="6" name="Lloyd Kendall Interview">
            <a:hlinkClick r:id="" action="ppaction://media"/>
            <a:extLst>
              <a:ext uri="{FF2B5EF4-FFF2-40B4-BE49-F238E27FC236}">
                <a16:creationId xmlns:a16="http://schemas.microsoft.com/office/drawing/2014/main" id="{1B388592-5B77-0671-93BD-D19D203136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3500" end="517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9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47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MAARC’s Past Presidents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1924" y="1200150"/>
            <a:ext cx="8546801" cy="55370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Joe Koester (1984-1992)</a:t>
            </a:r>
          </a:p>
          <a:p>
            <a:pPr marL="0" indent="0" algn="ctr">
              <a:buNone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Lloyd Kendall (1992-1994)</a:t>
            </a:r>
          </a:p>
          <a:p>
            <a:pPr marL="0" indent="0" algn="ctr">
              <a:buNone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Sam Cannan (1994-1996)</a:t>
            </a:r>
          </a:p>
          <a:p>
            <a:pPr marL="0" indent="0" algn="ctr">
              <a:buNone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Ed Lyon (1996-2001)</a:t>
            </a:r>
          </a:p>
          <a:p>
            <a:pPr marL="0" indent="0" algn="ctr">
              <a:buNone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Geoff Shearer (2001-2010)</a:t>
            </a:r>
          </a:p>
          <a:p>
            <a:pPr marL="0" indent="0" algn="ctr">
              <a:buNone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Steve Hansman (2010-2012)</a:t>
            </a:r>
          </a:p>
          <a:p>
            <a:pPr marL="0" indent="0" algn="ctr">
              <a:buNone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Eric Stenberg (2012-2017)</a:t>
            </a:r>
          </a:p>
          <a:p>
            <a:pPr marL="0" indent="0" algn="ctr">
              <a:buNone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John Begg (2017-Present) </a:t>
            </a:r>
          </a:p>
        </p:txBody>
      </p:sp>
    </p:spTree>
    <p:extLst>
      <p:ext uri="{BB962C8B-B14F-4D97-AF65-F5344CB8AC3E}">
        <p14:creationId xmlns:p14="http://schemas.microsoft.com/office/powerpoint/2010/main" val="2843406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4700"/>
            <a:ext cx="8686800" cy="838200"/>
          </a:xfrm>
        </p:spPr>
        <p:txBody>
          <a:bodyPr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Members we Miss - Ted Hannah</a:t>
            </a:r>
          </a:p>
        </p:txBody>
      </p:sp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47E175C4-572F-1537-1D08-949046EFD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05" y="2398119"/>
            <a:ext cx="2627190" cy="2627190"/>
          </a:xfrm>
          <a:prstGeom prst="rect">
            <a:avLst/>
          </a:prstGeom>
        </p:spPr>
      </p:pic>
      <p:pic>
        <p:nvPicPr>
          <p:cNvPr id="7" name="Picture 6" descr="A small white radio with a white sign&#10;&#10;Description automatically generated">
            <a:extLst>
              <a:ext uri="{FF2B5EF4-FFF2-40B4-BE49-F238E27FC236}">
                <a16:creationId xmlns:a16="http://schemas.microsoft.com/office/drawing/2014/main" id="{82B27648-06BF-3B26-4CF8-8EAE0702BD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069" y="3305509"/>
            <a:ext cx="1886755" cy="1571223"/>
          </a:xfrm>
          <a:prstGeom prst="rect">
            <a:avLst/>
          </a:prstGeom>
        </p:spPr>
      </p:pic>
      <p:pic>
        <p:nvPicPr>
          <p:cNvPr id="9" name="Picture 8" descr="A red and gold radio&#10;&#10;Description automatically generated">
            <a:extLst>
              <a:ext uri="{FF2B5EF4-FFF2-40B4-BE49-F238E27FC236}">
                <a16:creationId xmlns:a16="http://schemas.microsoft.com/office/drawing/2014/main" id="{E02DA1E9-EA01-DE60-E3FC-598A40422D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8871" y="3081338"/>
            <a:ext cx="2269353" cy="1514474"/>
          </a:xfrm>
          <a:prstGeom prst="rect">
            <a:avLst/>
          </a:prstGeom>
        </p:spPr>
      </p:pic>
      <p:pic>
        <p:nvPicPr>
          <p:cNvPr id="11" name="Picture 10" descr="An old radio with a note&#10;&#10;Description automatically generated">
            <a:extLst>
              <a:ext uri="{FF2B5EF4-FFF2-40B4-BE49-F238E27FC236}">
                <a16:creationId xmlns:a16="http://schemas.microsoft.com/office/drawing/2014/main" id="{E4DE10E4-C6A2-A1AC-552C-13923AE18E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1189" y="5106170"/>
            <a:ext cx="1761622" cy="1674755"/>
          </a:xfrm>
          <a:prstGeom prst="rect">
            <a:avLst/>
          </a:prstGeom>
        </p:spPr>
      </p:pic>
      <p:pic>
        <p:nvPicPr>
          <p:cNvPr id="13" name="Picture 12" descr="An old radio with a price tag&#10;&#10;Description automatically generated">
            <a:extLst>
              <a:ext uri="{FF2B5EF4-FFF2-40B4-BE49-F238E27FC236}">
                <a16:creationId xmlns:a16="http://schemas.microsoft.com/office/drawing/2014/main" id="{5E440DBF-D50C-C7B5-0391-6AB581AEE1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1172" y="1114826"/>
            <a:ext cx="1901656" cy="1250899"/>
          </a:xfrm>
          <a:prstGeom prst="rect">
            <a:avLst/>
          </a:prstGeom>
        </p:spPr>
      </p:pic>
      <p:pic>
        <p:nvPicPr>
          <p:cNvPr id="15" name="Picture 14" descr="A brown and yellow radio&#10;&#10;Description automatically generated with medium confidence">
            <a:extLst>
              <a:ext uri="{FF2B5EF4-FFF2-40B4-BE49-F238E27FC236}">
                <a16:creationId xmlns:a16="http://schemas.microsoft.com/office/drawing/2014/main" id="{DD35D1BD-F78B-40E8-A21B-95723221DB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2311" y="4669530"/>
            <a:ext cx="1662473" cy="2044720"/>
          </a:xfrm>
          <a:prstGeom prst="rect">
            <a:avLst/>
          </a:prstGeom>
        </p:spPr>
      </p:pic>
      <p:pic>
        <p:nvPicPr>
          <p:cNvPr id="17" name="Picture 16" descr="A black box with gold designs&#10;&#10;Description automatically generated">
            <a:extLst>
              <a:ext uri="{FF2B5EF4-FFF2-40B4-BE49-F238E27FC236}">
                <a16:creationId xmlns:a16="http://schemas.microsoft.com/office/drawing/2014/main" id="{E623368B-503C-7F3B-62D4-BA4A7E52E3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633" y="1116756"/>
            <a:ext cx="1791627" cy="2040176"/>
          </a:xfrm>
          <a:prstGeom prst="rect">
            <a:avLst/>
          </a:prstGeom>
        </p:spPr>
      </p:pic>
      <p:pic>
        <p:nvPicPr>
          <p:cNvPr id="19" name="Picture 18" descr="A white rectangular object with a label&#10;&#10;Description automatically generated">
            <a:extLst>
              <a:ext uri="{FF2B5EF4-FFF2-40B4-BE49-F238E27FC236}">
                <a16:creationId xmlns:a16="http://schemas.microsoft.com/office/drawing/2014/main" id="{CD6BB736-53C6-DE71-2E92-E8E881B256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7973" y="1224537"/>
            <a:ext cx="1951149" cy="1764407"/>
          </a:xfrm>
          <a:prstGeom prst="rect">
            <a:avLst/>
          </a:prstGeom>
        </p:spPr>
      </p:pic>
      <p:pic>
        <p:nvPicPr>
          <p:cNvPr id="21" name="Picture 20" descr="An old radio with a price tag&#10;&#10;Description automatically generated">
            <a:extLst>
              <a:ext uri="{FF2B5EF4-FFF2-40B4-BE49-F238E27FC236}">
                <a16:creationId xmlns:a16="http://schemas.microsoft.com/office/drawing/2014/main" id="{4FA8E4A9-8128-E497-2612-66073131E67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709" y="5025309"/>
            <a:ext cx="2373474" cy="157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81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4700"/>
            <a:ext cx="8686800" cy="838200"/>
          </a:xfrm>
        </p:spPr>
        <p:txBody>
          <a:bodyPr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Members we Miss - Paul Farmer</a:t>
            </a:r>
          </a:p>
        </p:txBody>
      </p:sp>
      <p:pic>
        <p:nvPicPr>
          <p:cNvPr id="4" name="Picture 3" descr="A person standing in front of a brick wall&#10;&#10;Description automatically generated">
            <a:extLst>
              <a:ext uri="{FF2B5EF4-FFF2-40B4-BE49-F238E27FC236}">
                <a16:creationId xmlns:a16="http://schemas.microsoft.com/office/drawing/2014/main" id="{CC1E2CC6-9776-E950-48BE-4DC06BB5F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29" y="1239254"/>
            <a:ext cx="7275095" cy="545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4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4700"/>
            <a:ext cx="8686800" cy="838200"/>
          </a:xfrm>
        </p:spPr>
        <p:txBody>
          <a:bodyPr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Members we Miss - Chris Kocsis</a:t>
            </a:r>
          </a:p>
        </p:txBody>
      </p:sp>
      <p:pic>
        <p:nvPicPr>
          <p:cNvPr id="8" name="Picture 7" descr="A few men standing in a room&#10;&#10;Description automatically generated">
            <a:extLst>
              <a:ext uri="{FF2B5EF4-FFF2-40B4-BE49-F238E27FC236}">
                <a16:creationId xmlns:a16="http://schemas.microsoft.com/office/drawing/2014/main" id="{7C2601D1-D18D-9C79-FDA3-D26FD7EAF9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8976" y="1266130"/>
            <a:ext cx="3066047" cy="546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43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4700"/>
            <a:ext cx="8686800" cy="838200"/>
          </a:xfrm>
        </p:spPr>
        <p:txBody>
          <a:bodyPr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Members we Miss - Mel Comer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31FD04-C067-E67E-BDAF-2B84A5A13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94" y="1198772"/>
            <a:ext cx="606213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38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4700"/>
            <a:ext cx="8686800" cy="838200"/>
          </a:xfrm>
        </p:spPr>
        <p:txBody>
          <a:bodyPr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Advice for New Members</a:t>
            </a:r>
          </a:p>
        </p:txBody>
      </p:sp>
    </p:spTree>
    <p:extLst>
      <p:ext uri="{BB962C8B-B14F-4D97-AF65-F5344CB8AC3E}">
        <p14:creationId xmlns:p14="http://schemas.microsoft.com/office/powerpoint/2010/main" val="1946764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4700"/>
            <a:ext cx="8686800" cy="838200"/>
          </a:xfrm>
        </p:spPr>
        <p:txBody>
          <a:bodyPr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MAARC’s Future</a:t>
            </a:r>
          </a:p>
        </p:txBody>
      </p:sp>
    </p:spTree>
    <p:extLst>
      <p:ext uri="{BB962C8B-B14F-4D97-AF65-F5344CB8AC3E}">
        <p14:creationId xmlns:p14="http://schemas.microsoft.com/office/powerpoint/2010/main" val="2167453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47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Joe Koester (1984-1992)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1924" y="1200150"/>
            <a:ext cx="8546801" cy="55370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erson in a white shirt&#10;&#10;Description automatically generated">
            <a:extLst>
              <a:ext uri="{FF2B5EF4-FFF2-40B4-BE49-F238E27FC236}">
                <a16:creationId xmlns:a16="http://schemas.microsoft.com/office/drawing/2014/main" id="{544BB441-CE87-870A-EB07-9B0F296EBE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09" y="1241622"/>
            <a:ext cx="2704797" cy="2439000"/>
          </a:xfrm>
          <a:prstGeom prst="rect">
            <a:avLst/>
          </a:prstGeom>
        </p:spPr>
      </p:pic>
      <p:pic>
        <p:nvPicPr>
          <p:cNvPr id="7" name="Picture 6" descr="A person shaking hands with another person&#10;&#10;Description automatically generated">
            <a:extLst>
              <a:ext uri="{FF2B5EF4-FFF2-40B4-BE49-F238E27FC236}">
                <a16:creationId xmlns:a16="http://schemas.microsoft.com/office/drawing/2014/main" id="{EBB5E567-EDB8-31D1-CD30-8BF188551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4740" y="1135516"/>
            <a:ext cx="1929826" cy="3115963"/>
          </a:xfrm>
          <a:prstGeom prst="rect">
            <a:avLst/>
          </a:prstGeom>
        </p:spPr>
      </p:pic>
      <p:pic>
        <p:nvPicPr>
          <p:cNvPr id="9" name="Picture 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6B405B5C-D98F-9C1E-905C-ED96DA5980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5134" y="4251474"/>
            <a:ext cx="2302868" cy="2449363"/>
          </a:xfrm>
          <a:prstGeom prst="rect">
            <a:avLst/>
          </a:prstGeom>
        </p:spPr>
      </p:pic>
      <p:pic>
        <p:nvPicPr>
          <p:cNvPr id="11" name="Picture 10" descr="A group of men standing in a parking lot&#10;&#10;Description automatically generated">
            <a:extLst>
              <a:ext uri="{FF2B5EF4-FFF2-40B4-BE49-F238E27FC236}">
                <a16:creationId xmlns:a16="http://schemas.microsoft.com/office/drawing/2014/main" id="{94B887F7-19F7-477A-FB3F-849790B59B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062" y="3318344"/>
            <a:ext cx="1538868" cy="3423424"/>
          </a:xfrm>
          <a:prstGeom prst="rect">
            <a:avLst/>
          </a:prstGeom>
        </p:spPr>
      </p:pic>
      <p:pic>
        <p:nvPicPr>
          <p:cNvPr id="13" name="Picture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8747B98E-5A45-89DC-2295-D0A5649BD07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10" y="4129362"/>
            <a:ext cx="2630526" cy="2252001"/>
          </a:xfrm>
          <a:prstGeom prst="rect">
            <a:avLst/>
          </a:prstGeom>
        </p:spPr>
      </p:pic>
      <p:pic>
        <p:nvPicPr>
          <p:cNvPr id="15" name="Picture 14" descr="A person in a suit speaking to a group of people&#10;&#10;Description automatically generated">
            <a:extLst>
              <a:ext uri="{FF2B5EF4-FFF2-40B4-BE49-F238E27FC236}">
                <a16:creationId xmlns:a16="http://schemas.microsoft.com/office/drawing/2014/main" id="{3194993B-2B2F-6FB1-6015-E47D31347A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8918" y="1185993"/>
            <a:ext cx="2242010" cy="2990551"/>
          </a:xfrm>
          <a:prstGeom prst="rect">
            <a:avLst/>
          </a:prstGeom>
        </p:spPr>
      </p:pic>
      <p:pic>
        <p:nvPicPr>
          <p:cNvPr id="17" name="Picture 16" descr="A group of men standing together&#10;&#10;Description automatically generated">
            <a:extLst>
              <a:ext uri="{FF2B5EF4-FFF2-40B4-BE49-F238E27FC236}">
                <a16:creationId xmlns:a16="http://schemas.microsoft.com/office/drawing/2014/main" id="{284ACC95-2CFA-D10D-0FC1-D92F370718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7108" y="1278066"/>
            <a:ext cx="1466385" cy="1921653"/>
          </a:xfrm>
          <a:prstGeom prst="rect">
            <a:avLst/>
          </a:prstGeom>
        </p:spPr>
      </p:pic>
      <p:pic>
        <p:nvPicPr>
          <p:cNvPr id="6" name="Picture 5" descr="A wooden radio with a white cat statue&#10;&#10;Description automatically generated">
            <a:extLst>
              <a:ext uri="{FF2B5EF4-FFF2-40B4-BE49-F238E27FC236}">
                <a16:creationId xmlns:a16="http://schemas.microsoft.com/office/drawing/2014/main" id="{B86E9D91-0910-A124-6140-3DC88B79DC9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5892" y="4392314"/>
            <a:ext cx="2076859" cy="234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95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47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Lloyd Kendall (1992-1994)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1924" y="1200150"/>
            <a:ext cx="8546801" cy="55370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Lloyd Kendall Interview">
            <a:hlinkClick r:id="" action="ppaction://media"/>
            <a:extLst>
              <a:ext uri="{FF2B5EF4-FFF2-40B4-BE49-F238E27FC236}">
                <a16:creationId xmlns:a16="http://schemas.microsoft.com/office/drawing/2014/main" id="{0BD5D070-4F60-D4DB-0F24-3200A09190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00" end="142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674" y="6248400"/>
            <a:ext cx="609600" cy="609600"/>
          </a:xfrm>
          <a:prstGeom prst="rect">
            <a:avLst/>
          </a:prstGeom>
        </p:spPr>
      </p:pic>
      <p:pic>
        <p:nvPicPr>
          <p:cNvPr id="6" name="Lloyd Kendall Interview">
            <a:hlinkClick r:id="" action="ppaction://media"/>
            <a:extLst>
              <a:ext uri="{FF2B5EF4-FFF2-40B4-BE49-F238E27FC236}">
                <a16:creationId xmlns:a16="http://schemas.microsoft.com/office/drawing/2014/main" id="{7E0A1ED6-8045-96A8-DDC1-D690FF7394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500" end="1394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7186" y="6243308"/>
            <a:ext cx="609600" cy="609600"/>
          </a:xfrm>
          <a:prstGeom prst="rect">
            <a:avLst/>
          </a:prstGeom>
        </p:spPr>
      </p:pic>
      <p:pic>
        <p:nvPicPr>
          <p:cNvPr id="9" name="Picture 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13DCBAE3-5533-B3DC-B47E-2134DDE6D5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049" y="1733653"/>
            <a:ext cx="3911026" cy="4183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10BABF-84DD-0CD0-E7AA-86DE370A63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698" y="1389271"/>
            <a:ext cx="4848902" cy="527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47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Sam Cannan (1994-1996)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1924" y="1200150"/>
            <a:ext cx="8546801" cy="55370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erson standing at a podium&#10;&#10;Description automatically generated">
            <a:extLst>
              <a:ext uri="{FF2B5EF4-FFF2-40B4-BE49-F238E27FC236}">
                <a16:creationId xmlns:a16="http://schemas.microsoft.com/office/drawing/2014/main" id="{204B38B0-0383-41E7-3469-5768B34B56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195" y="1170929"/>
            <a:ext cx="3496094" cy="3059653"/>
          </a:xfrm>
          <a:prstGeom prst="rect">
            <a:avLst/>
          </a:prstGeom>
        </p:spPr>
      </p:pic>
      <p:pic>
        <p:nvPicPr>
          <p:cNvPr id="7" name="Picture 6" descr="A group of men standing around a table&#10;&#10;Description automatically generated">
            <a:extLst>
              <a:ext uri="{FF2B5EF4-FFF2-40B4-BE49-F238E27FC236}">
                <a16:creationId xmlns:a16="http://schemas.microsoft.com/office/drawing/2014/main" id="{9A5E5D61-BB67-B03E-29CA-0B0782B39B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025" y="4393029"/>
            <a:ext cx="2660312" cy="2379294"/>
          </a:xfrm>
          <a:prstGeom prst="rect">
            <a:avLst/>
          </a:prstGeom>
        </p:spPr>
      </p:pic>
      <p:pic>
        <p:nvPicPr>
          <p:cNvPr id="9" name="Picture 8" descr="A group of men at a table&#10;&#10;Description automatically generated">
            <a:extLst>
              <a:ext uri="{FF2B5EF4-FFF2-40B4-BE49-F238E27FC236}">
                <a16:creationId xmlns:a16="http://schemas.microsoft.com/office/drawing/2014/main" id="{12501C83-C790-47DA-C122-47A7EDFD7F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9599" y="1173073"/>
            <a:ext cx="2500022" cy="2777544"/>
          </a:xfrm>
          <a:prstGeom prst="rect">
            <a:avLst/>
          </a:prstGeom>
        </p:spPr>
      </p:pic>
      <p:pic>
        <p:nvPicPr>
          <p:cNvPr id="11" name="Picture 10" descr="A person standing in front of a microphone&#10;&#10;Description automatically generated">
            <a:extLst>
              <a:ext uri="{FF2B5EF4-FFF2-40B4-BE49-F238E27FC236}">
                <a16:creationId xmlns:a16="http://schemas.microsoft.com/office/drawing/2014/main" id="{59584085-0F80-BA91-7F2E-7F7C0D2B7A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2836" y="1165057"/>
            <a:ext cx="2646524" cy="27775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85067-5788-D910-4A6F-27FC7ADE95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3977" y="4144758"/>
            <a:ext cx="5188428" cy="26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44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47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Ed Lyon (1996-2001)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1924" y="1200150"/>
            <a:ext cx="8546801" cy="55370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erson in a red plaid shirt&#10;&#10;Description automatically generated">
            <a:extLst>
              <a:ext uri="{FF2B5EF4-FFF2-40B4-BE49-F238E27FC236}">
                <a16:creationId xmlns:a16="http://schemas.microsoft.com/office/drawing/2014/main" id="{E53319A4-434A-674A-7F4C-579D40701F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972" y="1257466"/>
            <a:ext cx="1650711" cy="2711224"/>
          </a:xfrm>
          <a:prstGeom prst="rect">
            <a:avLst/>
          </a:prstGeom>
        </p:spPr>
      </p:pic>
      <p:pic>
        <p:nvPicPr>
          <p:cNvPr id="7" name="Picture 6" descr="Men sitting at a table talking&#10;&#10;Description automatically generated">
            <a:extLst>
              <a:ext uri="{FF2B5EF4-FFF2-40B4-BE49-F238E27FC236}">
                <a16:creationId xmlns:a16="http://schemas.microsoft.com/office/drawing/2014/main" id="{5B6E1059-9529-644D-3731-8677672E57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8661" y="1348706"/>
            <a:ext cx="2095587" cy="2364060"/>
          </a:xfrm>
          <a:prstGeom prst="rect">
            <a:avLst/>
          </a:prstGeom>
        </p:spPr>
      </p:pic>
      <p:pic>
        <p:nvPicPr>
          <p:cNvPr id="9" name="Picture 8" descr="A person standing at a podium&#10;&#10;Description automatically generated">
            <a:extLst>
              <a:ext uri="{FF2B5EF4-FFF2-40B4-BE49-F238E27FC236}">
                <a16:creationId xmlns:a16="http://schemas.microsoft.com/office/drawing/2014/main" id="{C6FFC5B5-62F5-FD1A-03BA-07CE6B7F7F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2227" y="1158028"/>
            <a:ext cx="1862264" cy="2652847"/>
          </a:xfrm>
          <a:prstGeom prst="rect">
            <a:avLst/>
          </a:prstGeom>
        </p:spPr>
      </p:pic>
      <p:pic>
        <p:nvPicPr>
          <p:cNvPr id="11" name="Picture 10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59213CC6-B0DA-47EF-D7EB-3BC81DAD5F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2845" y="1200150"/>
            <a:ext cx="2150994" cy="2364060"/>
          </a:xfrm>
          <a:prstGeom prst="rect">
            <a:avLst/>
          </a:prstGeom>
        </p:spPr>
      </p:pic>
      <p:pic>
        <p:nvPicPr>
          <p:cNvPr id="13" name="Picture 12" descr="A person holding microphones and talking into a microphone&#10;&#10;Description automatically generated">
            <a:extLst>
              <a:ext uri="{FF2B5EF4-FFF2-40B4-BE49-F238E27FC236}">
                <a16:creationId xmlns:a16="http://schemas.microsoft.com/office/drawing/2014/main" id="{14A1F7D0-58D0-8764-1718-D6BE64CF7D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625" y="4143654"/>
            <a:ext cx="2205847" cy="2554220"/>
          </a:xfrm>
          <a:prstGeom prst="rect">
            <a:avLst/>
          </a:prstGeom>
        </p:spPr>
      </p:pic>
      <p:pic>
        <p:nvPicPr>
          <p:cNvPr id="15" name="Picture 14" descr="Men standing next to each other&#10;&#10;Description automatically generated">
            <a:extLst>
              <a:ext uri="{FF2B5EF4-FFF2-40B4-BE49-F238E27FC236}">
                <a16:creationId xmlns:a16="http://schemas.microsoft.com/office/drawing/2014/main" id="{03CFC3FF-44DE-CA28-5A15-9D6DA29D0F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9058" y="3999838"/>
            <a:ext cx="1996069" cy="2604247"/>
          </a:xfrm>
          <a:prstGeom prst="rect">
            <a:avLst/>
          </a:prstGeom>
        </p:spPr>
      </p:pic>
      <p:pic>
        <p:nvPicPr>
          <p:cNvPr id="17" name="Picture 16" descr="A person standing in front of a table&#10;&#10;Description automatically generated">
            <a:extLst>
              <a:ext uri="{FF2B5EF4-FFF2-40B4-BE49-F238E27FC236}">
                <a16:creationId xmlns:a16="http://schemas.microsoft.com/office/drawing/2014/main" id="{782666AD-0C44-C6C4-6BDF-BF0B2D7BAC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7783" y="3712766"/>
            <a:ext cx="1884293" cy="3066586"/>
          </a:xfrm>
          <a:prstGeom prst="rect">
            <a:avLst/>
          </a:prstGeom>
        </p:spPr>
      </p:pic>
      <p:pic>
        <p:nvPicPr>
          <p:cNvPr id="19" name="Picture 18" descr="A person sitting in a chair&#10;&#10;Description automatically generated">
            <a:extLst>
              <a:ext uri="{FF2B5EF4-FFF2-40B4-BE49-F238E27FC236}">
                <a16:creationId xmlns:a16="http://schemas.microsoft.com/office/drawing/2014/main" id="{FA660862-D2B3-634E-0094-EB3268C2923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5668" y="3999838"/>
            <a:ext cx="1767177" cy="265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40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47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Geoff Shearer(2001-2010)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1924" y="1200150"/>
            <a:ext cx="8546801" cy="55370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erson standing at a podium&#10;&#10;Description automatically generated">
            <a:extLst>
              <a:ext uri="{FF2B5EF4-FFF2-40B4-BE49-F238E27FC236}">
                <a16:creationId xmlns:a16="http://schemas.microsoft.com/office/drawing/2014/main" id="{1DC89D72-6CA2-1E67-440F-4C0C84FD33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87" y="1235761"/>
            <a:ext cx="2018371" cy="2900081"/>
          </a:xfrm>
          <a:prstGeom prst="rect">
            <a:avLst/>
          </a:prstGeom>
        </p:spPr>
      </p:pic>
      <p:pic>
        <p:nvPicPr>
          <p:cNvPr id="7" name="Picture 6" descr="A person holding a trophy&#10;&#10;Description automatically generated">
            <a:extLst>
              <a:ext uri="{FF2B5EF4-FFF2-40B4-BE49-F238E27FC236}">
                <a16:creationId xmlns:a16="http://schemas.microsoft.com/office/drawing/2014/main" id="{8A8DA21F-7649-62C7-8987-4D31D5A12F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6818" y="1358517"/>
            <a:ext cx="2474730" cy="2587084"/>
          </a:xfrm>
          <a:prstGeom prst="rect">
            <a:avLst/>
          </a:prstGeom>
        </p:spPr>
      </p:pic>
      <p:pic>
        <p:nvPicPr>
          <p:cNvPr id="9" name="Picture 8" descr="A person looking at a box with objects in it&#10;&#10;Description automatically generated">
            <a:extLst>
              <a:ext uri="{FF2B5EF4-FFF2-40B4-BE49-F238E27FC236}">
                <a16:creationId xmlns:a16="http://schemas.microsoft.com/office/drawing/2014/main" id="{1658C2D9-E2F6-A09F-3DAA-E6FA263703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9636" y="1235761"/>
            <a:ext cx="1906859" cy="3021981"/>
          </a:xfrm>
          <a:prstGeom prst="rect">
            <a:avLst/>
          </a:prstGeom>
        </p:spPr>
      </p:pic>
      <p:pic>
        <p:nvPicPr>
          <p:cNvPr id="11" name="Picture 10" descr="A person sitting in a chair&#10;&#10;Description automatically generated">
            <a:extLst>
              <a:ext uri="{FF2B5EF4-FFF2-40B4-BE49-F238E27FC236}">
                <a16:creationId xmlns:a16="http://schemas.microsoft.com/office/drawing/2014/main" id="{C8B2EAE2-9514-0B1B-6BAF-B0BA0E2D56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7182" y="1235761"/>
            <a:ext cx="2220307" cy="3757344"/>
          </a:xfrm>
          <a:prstGeom prst="rect">
            <a:avLst/>
          </a:prstGeom>
        </p:spPr>
      </p:pic>
      <p:pic>
        <p:nvPicPr>
          <p:cNvPr id="13" name="Picture 12" descr="A person holding a radio&#10;&#10;Description automatically generated">
            <a:extLst>
              <a:ext uri="{FF2B5EF4-FFF2-40B4-BE49-F238E27FC236}">
                <a16:creationId xmlns:a16="http://schemas.microsoft.com/office/drawing/2014/main" id="{C6CA4737-2C67-0537-2C96-C988CF95F2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483" y="4185756"/>
            <a:ext cx="3384626" cy="2587085"/>
          </a:xfrm>
          <a:prstGeom prst="rect">
            <a:avLst/>
          </a:prstGeom>
        </p:spPr>
      </p:pic>
      <p:pic>
        <p:nvPicPr>
          <p:cNvPr id="15" name="Picture 14" descr="A person holding a plaque and shaking hands with another person&#10;&#10;Description automatically generated">
            <a:extLst>
              <a:ext uri="{FF2B5EF4-FFF2-40B4-BE49-F238E27FC236}">
                <a16:creationId xmlns:a16="http://schemas.microsoft.com/office/drawing/2014/main" id="{CE62E8AD-CF7A-5E4F-8971-73AB773EA80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1308" y="4324070"/>
            <a:ext cx="2220307" cy="2409230"/>
          </a:xfrm>
          <a:prstGeom prst="rect">
            <a:avLst/>
          </a:prstGeom>
        </p:spPr>
      </p:pic>
      <p:pic>
        <p:nvPicPr>
          <p:cNvPr id="6" name="Picture 5" descr="A figurine of a goat on a table&#10;&#10;Description automatically generated">
            <a:extLst>
              <a:ext uri="{FF2B5EF4-FFF2-40B4-BE49-F238E27FC236}">
                <a16:creationId xmlns:a16="http://schemas.microsoft.com/office/drawing/2014/main" id="{AB6534F5-06B0-D754-9067-7843BBF4B52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9814" y="5125459"/>
            <a:ext cx="3097675" cy="166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64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47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Steve Hansman (2010-2012)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1924" y="1200150"/>
            <a:ext cx="8546801" cy="55370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erson holding a trophy&#10;&#10;Description automatically generated">
            <a:extLst>
              <a:ext uri="{FF2B5EF4-FFF2-40B4-BE49-F238E27FC236}">
                <a16:creationId xmlns:a16="http://schemas.microsoft.com/office/drawing/2014/main" id="{28F1E800-5DC9-FF22-9775-2BA07047A5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92" y="1200150"/>
            <a:ext cx="1973766" cy="2877015"/>
          </a:xfrm>
          <a:prstGeom prst="rect">
            <a:avLst/>
          </a:prstGeom>
        </p:spPr>
      </p:pic>
      <p:pic>
        <p:nvPicPr>
          <p:cNvPr id="7" name="Picture 6" descr="Several people working on a table&#10;&#10;Description automatically generated">
            <a:extLst>
              <a:ext uri="{FF2B5EF4-FFF2-40B4-BE49-F238E27FC236}">
                <a16:creationId xmlns:a16="http://schemas.microsoft.com/office/drawing/2014/main" id="{6E29FA49-91C0-6156-A776-FF1EEADF98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956" y="1434327"/>
            <a:ext cx="1828801" cy="2231410"/>
          </a:xfrm>
          <a:prstGeom prst="rect">
            <a:avLst/>
          </a:prstGeom>
        </p:spPr>
      </p:pic>
      <p:pic>
        <p:nvPicPr>
          <p:cNvPr id="9" name="Picture 8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E2C79341-BD29-3DA1-58E1-4BFFD2C690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055" y="1175409"/>
            <a:ext cx="1294384" cy="2901756"/>
          </a:xfrm>
          <a:prstGeom prst="rect">
            <a:avLst/>
          </a:prstGeom>
        </p:spPr>
      </p:pic>
      <p:pic>
        <p:nvPicPr>
          <p:cNvPr id="11" name="Picture 10" descr="A person wearing headphones and sitting at a radio&#10;&#10;Description automatically generated">
            <a:extLst>
              <a:ext uri="{FF2B5EF4-FFF2-40B4-BE49-F238E27FC236}">
                <a16:creationId xmlns:a16="http://schemas.microsoft.com/office/drawing/2014/main" id="{D0AA83E4-5848-B872-6781-4B9B0E024F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4049" y="1296406"/>
            <a:ext cx="3152814" cy="2557811"/>
          </a:xfrm>
          <a:prstGeom prst="rect">
            <a:avLst/>
          </a:prstGeom>
        </p:spPr>
      </p:pic>
      <p:pic>
        <p:nvPicPr>
          <p:cNvPr id="13" name="Picture 12" descr="A group of men at a podium&#10;&#10;Description automatically generated">
            <a:extLst>
              <a:ext uri="{FF2B5EF4-FFF2-40B4-BE49-F238E27FC236}">
                <a16:creationId xmlns:a16="http://schemas.microsoft.com/office/drawing/2014/main" id="{90D98F8A-E3A7-D561-6552-7A7670DD82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517" y="4226310"/>
            <a:ext cx="2395686" cy="2352909"/>
          </a:xfrm>
          <a:prstGeom prst="rect">
            <a:avLst/>
          </a:prstGeom>
        </p:spPr>
      </p:pic>
      <p:pic>
        <p:nvPicPr>
          <p:cNvPr id="19" name="Picture 18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E6D37941-D7BF-8CB3-12D6-1FD3434438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5738" y="4226310"/>
            <a:ext cx="2572222" cy="23591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E75E1F-4230-E3D0-C293-D18D67A5A5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48" y="4142098"/>
            <a:ext cx="3492118" cy="261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20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47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Eric Stenberg (2012-2017)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1924" y="1200150"/>
            <a:ext cx="8546801" cy="55370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erson sitting in the back of a car with a van full of electronics&#10;&#10;Description automatically generated">
            <a:extLst>
              <a:ext uri="{FF2B5EF4-FFF2-40B4-BE49-F238E27FC236}">
                <a16:creationId xmlns:a16="http://schemas.microsoft.com/office/drawing/2014/main" id="{6DED7439-DB2D-040F-9855-8758968C76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59" y="1208453"/>
            <a:ext cx="2213886" cy="2219072"/>
          </a:xfrm>
          <a:prstGeom prst="rect">
            <a:avLst/>
          </a:prstGeom>
        </p:spPr>
      </p:pic>
      <p:pic>
        <p:nvPicPr>
          <p:cNvPr id="7" name="Picture 6" descr="A person standing in front of a table with a microphone&#10;&#10;Description automatically generated">
            <a:extLst>
              <a:ext uri="{FF2B5EF4-FFF2-40B4-BE49-F238E27FC236}">
                <a16:creationId xmlns:a16="http://schemas.microsoft.com/office/drawing/2014/main" id="{E8E711BC-10F1-E349-C15E-FC2AD92563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8147" y="1200150"/>
            <a:ext cx="1472226" cy="2982944"/>
          </a:xfrm>
          <a:prstGeom prst="rect">
            <a:avLst/>
          </a:prstGeom>
        </p:spPr>
      </p:pic>
      <p:pic>
        <p:nvPicPr>
          <p:cNvPr id="9" name="Picture 8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15BAEF77-6246-70D6-B830-10117DFF11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6092" y="1208452"/>
            <a:ext cx="2398685" cy="2251485"/>
          </a:xfrm>
          <a:prstGeom prst="rect">
            <a:avLst/>
          </a:prstGeom>
        </p:spPr>
      </p:pic>
      <p:pic>
        <p:nvPicPr>
          <p:cNvPr id="11" name="Picture 10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72ADEC83-9AF8-B6AD-093A-6D011249FA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3760" y="1187993"/>
            <a:ext cx="2296281" cy="2271944"/>
          </a:xfrm>
          <a:prstGeom prst="rect">
            <a:avLst/>
          </a:prstGeom>
        </p:spPr>
      </p:pic>
      <p:pic>
        <p:nvPicPr>
          <p:cNvPr id="13" name="Picture 12" descr="A person standing in a room with a wooden box&#10;&#10;Description automatically generated">
            <a:extLst>
              <a:ext uri="{FF2B5EF4-FFF2-40B4-BE49-F238E27FC236}">
                <a16:creationId xmlns:a16="http://schemas.microsoft.com/office/drawing/2014/main" id="{595374F6-FCBF-9CEF-14E9-65C502F7FC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88" y="3673078"/>
            <a:ext cx="2207657" cy="2942611"/>
          </a:xfrm>
          <a:prstGeom prst="rect">
            <a:avLst/>
          </a:prstGeom>
        </p:spPr>
      </p:pic>
      <p:pic>
        <p:nvPicPr>
          <p:cNvPr id="15" name="Picture 14" descr="A person standing at a podium&#10;&#10;Description automatically generated">
            <a:extLst>
              <a:ext uri="{FF2B5EF4-FFF2-40B4-BE49-F238E27FC236}">
                <a16:creationId xmlns:a16="http://schemas.microsoft.com/office/drawing/2014/main" id="{B919F525-C069-AB09-0987-7BB726319D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043" y="4315741"/>
            <a:ext cx="1661929" cy="2288842"/>
          </a:xfrm>
          <a:prstGeom prst="rect">
            <a:avLst/>
          </a:prstGeom>
        </p:spPr>
      </p:pic>
      <p:pic>
        <p:nvPicPr>
          <p:cNvPr id="17" name="Picture 16" descr="A group of men talking to each other&#10;&#10;Description automatically generated">
            <a:extLst>
              <a:ext uri="{FF2B5EF4-FFF2-40B4-BE49-F238E27FC236}">
                <a16:creationId xmlns:a16="http://schemas.microsoft.com/office/drawing/2014/main" id="{492DD0D6-9FD9-BC59-7981-34708F6330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8200" y="3598307"/>
            <a:ext cx="1305885" cy="3147225"/>
          </a:xfrm>
          <a:prstGeom prst="rect">
            <a:avLst/>
          </a:prstGeom>
        </p:spPr>
      </p:pic>
      <p:pic>
        <p:nvPicPr>
          <p:cNvPr id="19" name="Picture 18" descr="A person standing at a podium with a microphone&#10;&#10;Description automatically generated">
            <a:extLst>
              <a:ext uri="{FF2B5EF4-FFF2-40B4-BE49-F238E27FC236}">
                <a16:creationId xmlns:a16="http://schemas.microsoft.com/office/drawing/2014/main" id="{15DB7005-423B-EBE9-060C-5A7257CECA3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3085" y="3910263"/>
            <a:ext cx="2590179" cy="2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270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54569</TotalTime>
  <Words>994</Words>
  <Application>Microsoft Office PowerPoint</Application>
  <PresentationFormat>On-screen Show (4:3)</PresentationFormat>
  <Paragraphs>124</Paragraphs>
  <Slides>25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Franklin Gothic Book</vt:lpstr>
      <vt:lpstr>Franklin Gothic Medium</vt:lpstr>
      <vt:lpstr>Wingdings</vt:lpstr>
      <vt:lpstr>Wingdings 2</vt:lpstr>
      <vt:lpstr>Trek</vt:lpstr>
      <vt:lpstr>40 Years of MAARC  With  MAARC’s past presidents</vt:lpstr>
      <vt:lpstr>MAARC’s Past Presidents</vt:lpstr>
      <vt:lpstr>Joe Koester (1984-1992)</vt:lpstr>
      <vt:lpstr>Lloyd Kendall (1992-1994)</vt:lpstr>
      <vt:lpstr>Sam Cannan (1994-1996)</vt:lpstr>
      <vt:lpstr>Ed Lyon (1996-2001)</vt:lpstr>
      <vt:lpstr>Geoff Shearer(2001-2010)</vt:lpstr>
      <vt:lpstr>Steve Hansman (2010-2012)</vt:lpstr>
      <vt:lpstr>Eric Stenberg (2012-2017)</vt:lpstr>
      <vt:lpstr>John Begg (2017-Present) </vt:lpstr>
      <vt:lpstr>In The Beginning…</vt:lpstr>
      <vt:lpstr>The MAARC Picnics / Fallfest</vt:lpstr>
      <vt:lpstr>RadioActivity</vt:lpstr>
      <vt:lpstr>Key Club Highlights – RadioActivity 2011</vt:lpstr>
      <vt:lpstr>Key Club Highlights – RadioWinterFest ‘14</vt:lpstr>
      <vt:lpstr>Key Club Highlights – RadioActivity 2006</vt:lpstr>
      <vt:lpstr>Biggest Challenges</vt:lpstr>
      <vt:lpstr>Memorable Moments</vt:lpstr>
      <vt:lpstr>Members we Miss - Willie Sessoms</vt:lpstr>
      <vt:lpstr>Members we Miss - Ted Hannah</vt:lpstr>
      <vt:lpstr>Members we Miss - Paul Farmer</vt:lpstr>
      <vt:lpstr>Members we Miss - Chris Kocsis</vt:lpstr>
      <vt:lpstr>Members we Miss - Mel Comer</vt:lpstr>
      <vt:lpstr>Advice for New Members</vt:lpstr>
      <vt:lpstr>MAARC’s Future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Tube Matching</dc:title>
  <dc:creator>David J. Rossetti</dc:creator>
  <cp:lastModifiedBy>David Rossetti</cp:lastModifiedBy>
  <cp:revision>443</cp:revision>
  <dcterms:created xsi:type="dcterms:W3CDTF">2018-06-30T16:57:27Z</dcterms:created>
  <dcterms:modified xsi:type="dcterms:W3CDTF">2024-11-28T15:31:53Z</dcterms:modified>
</cp:coreProperties>
</file>